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7" r:id="rId3"/>
    <p:sldId id="261" r:id="rId4"/>
    <p:sldId id="257" r:id="rId5"/>
    <p:sldId id="260" r:id="rId6"/>
    <p:sldId id="263" r:id="rId7"/>
    <p:sldId id="262" r:id="rId8"/>
    <p:sldId id="264" r:id="rId9"/>
    <p:sldId id="265" r:id="rId10"/>
    <p:sldId id="268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05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84C3C3-9E27-4677-8290-EA3DECD8C7E9}" v="48" dt="2025-03-12T09:42:32.3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FD0F851-EC5A-4D38-B0AD-8093EC10F338}" styleName="Light Style 1 –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211" y="4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jad ahmed" userId="2249f3bdf2e3decb" providerId="LiveId" clId="{0284C3C3-9E27-4677-8290-EA3DECD8C7E9}"/>
    <pc:docChg chg="undo custSel addSld modSld sldOrd">
      <pc:chgData name="amjad ahmed" userId="2249f3bdf2e3decb" providerId="LiveId" clId="{0284C3C3-9E27-4677-8290-EA3DECD8C7E9}" dt="2025-03-12T09:42:40.678" v="483" actId="1076"/>
      <pc:docMkLst>
        <pc:docMk/>
      </pc:docMkLst>
      <pc:sldChg chg="addSp delSp modSp mod">
        <pc:chgData name="amjad ahmed" userId="2249f3bdf2e3decb" providerId="LiveId" clId="{0284C3C3-9E27-4677-8290-EA3DECD8C7E9}" dt="2025-03-11T19:12:14.776" v="219" actId="1076"/>
        <pc:sldMkLst>
          <pc:docMk/>
          <pc:sldMk cId="2152948030" sldId="257"/>
        </pc:sldMkLst>
        <pc:spChg chg="mod">
          <ac:chgData name="amjad ahmed" userId="2249f3bdf2e3decb" providerId="LiveId" clId="{0284C3C3-9E27-4677-8290-EA3DECD8C7E9}" dt="2025-03-11T19:08:20.241" v="194" actId="1076"/>
          <ac:spMkLst>
            <pc:docMk/>
            <pc:sldMk cId="2152948030" sldId="257"/>
            <ac:spMk id="33" creationId="{CCDEFAD6-7BDF-1136-8FBD-92AF123D3CBD}"/>
          </ac:spMkLst>
        </pc:spChg>
        <pc:spChg chg="mod">
          <ac:chgData name="amjad ahmed" userId="2249f3bdf2e3decb" providerId="LiveId" clId="{0284C3C3-9E27-4677-8290-EA3DECD8C7E9}" dt="2025-03-11T19:08:20.241" v="194" actId="1076"/>
          <ac:spMkLst>
            <pc:docMk/>
            <pc:sldMk cId="2152948030" sldId="257"/>
            <ac:spMk id="37" creationId="{5FB33C28-98FE-9C3A-7CC0-E42B4E899637}"/>
          </ac:spMkLst>
        </pc:spChg>
        <pc:spChg chg="mod">
          <ac:chgData name="amjad ahmed" userId="2249f3bdf2e3decb" providerId="LiveId" clId="{0284C3C3-9E27-4677-8290-EA3DECD8C7E9}" dt="2025-03-11T19:08:30.353" v="195" actId="1076"/>
          <ac:spMkLst>
            <pc:docMk/>
            <pc:sldMk cId="2152948030" sldId="257"/>
            <ac:spMk id="39" creationId="{33994ABC-266D-4DA9-63CD-23FB0C2CED8A}"/>
          </ac:spMkLst>
        </pc:spChg>
        <pc:spChg chg="mod">
          <ac:chgData name="amjad ahmed" userId="2249f3bdf2e3decb" providerId="LiveId" clId="{0284C3C3-9E27-4677-8290-EA3DECD8C7E9}" dt="2025-03-11T19:08:20.241" v="194" actId="1076"/>
          <ac:spMkLst>
            <pc:docMk/>
            <pc:sldMk cId="2152948030" sldId="257"/>
            <ac:spMk id="43" creationId="{70CE9537-14DE-9351-8548-E8810A4E31E9}"/>
          </ac:spMkLst>
        </pc:spChg>
        <pc:spChg chg="mod">
          <ac:chgData name="amjad ahmed" userId="2249f3bdf2e3decb" providerId="LiveId" clId="{0284C3C3-9E27-4677-8290-EA3DECD8C7E9}" dt="2025-03-11T19:08:30.353" v="195" actId="1076"/>
          <ac:spMkLst>
            <pc:docMk/>
            <pc:sldMk cId="2152948030" sldId="257"/>
            <ac:spMk id="45" creationId="{61ECF260-CDA2-8300-2391-08CD25C06945}"/>
          </ac:spMkLst>
        </pc:spChg>
        <pc:picChg chg="add mod">
          <ac:chgData name="amjad ahmed" userId="2249f3bdf2e3decb" providerId="LiveId" clId="{0284C3C3-9E27-4677-8290-EA3DECD8C7E9}" dt="2025-03-11T19:09:18.345" v="198" actId="1076"/>
          <ac:picMkLst>
            <pc:docMk/>
            <pc:sldMk cId="2152948030" sldId="257"/>
            <ac:picMk id="3" creationId="{F8A0533B-8780-D8CB-011E-D682018DEFA7}"/>
          </ac:picMkLst>
        </pc:picChg>
        <pc:picChg chg="add mod">
          <ac:chgData name="amjad ahmed" userId="2249f3bdf2e3decb" providerId="LiveId" clId="{0284C3C3-9E27-4677-8290-EA3DECD8C7E9}" dt="2025-03-11T19:09:54.900" v="201" actId="1076"/>
          <ac:picMkLst>
            <pc:docMk/>
            <pc:sldMk cId="2152948030" sldId="257"/>
            <ac:picMk id="5" creationId="{200A774F-EF62-A808-5099-81A7B265CF47}"/>
          </ac:picMkLst>
        </pc:picChg>
        <pc:picChg chg="add del">
          <ac:chgData name="amjad ahmed" userId="2249f3bdf2e3decb" providerId="LiveId" clId="{0284C3C3-9E27-4677-8290-EA3DECD8C7E9}" dt="2025-03-11T19:09:58.399" v="203" actId="22"/>
          <ac:picMkLst>
            <pc:docMk/>
            <pc:sldMk cId="2152948030" sldId="257"/>
            <ac:picMk id="7" creationId="{74FCFE67-160E-C362-7137-FB840EE59C6B}"/>
          </ac:picMkLst>
        </pc:picChg>
        <pc:picChg chg="add mod">
          <ac:chgData name="amjad ahmed" userId="2249f3bdf2e3decb" providerId="LiveId" clId="{0284C3C3-9E27-4677-8290-EA3DECD8C7E9}" dt="2025-03-11T19:10:27.053" v="208" actId="1076"/>
          <ac:picMkLst>
            <pc:docMk/>
            <pc:sldMk cId="2152948030" sldId="257"/>
            <ac:picMk id="9" creationId="{4B62F9C2-505B-FCBB-B836-E5A6ABB3DB0A}"/>
          </ac:picMkLst>
        </pc:picChg>
        <pc:picChg chg="add mod">
          <ac:chgData name="amjad ahmed" userId="2249f3bdf2e3decb" providerId="LiveId" clId="{0284C3C3-9E27-4677-8290-EA3DECD8C7E9}" dt="2025-03-11T19:11:26.669" v="214" actId="1076"/>
          <ac:picMkLst>
            <pc:docMk/>
            <pc:sldMk cId="2152948030" sldId="257"/>
            <ac:picMk id="11" creationId="{6751D00D-8179-6B25-246B-BC7C3CE6C2AB}"/>
          </ac:picMkLst>
        </pc:picChg>
        <pc:picChg chg="add mod">
          <ac:chgData name="amjad ahmed" userId="2249f3bdf2e3decb" providerId="LiveId" clId="{0284C3C3-9E27-4677-8290-EA3DECD8C7E9}" dt="2025-03-11T19:12:14.776" v="219" actId="1076"/>
          <ac:picMkLst>
            <pc:docMk/>
            <pc:sldMk cId="2152948030" sldId="257"/>
            <ac:picMk id="13" creationId="{EC241C71-9FE7-3C9B-73DB-D107E4AF6A8F}"/>
          </ac:picMkLst>
        </pc:picChg>
      </pc:sldChg>
      <pc:sldChg chg="addSp modSp mod">
        <pc:chgData name="amjad ahmed" userId="2249f3bdf2e3decb" providerId="LiveId" clId="{0284C3C3-9E27-4677-8290-EA3DECD8C7E9}" dt="2025-03-11T19:07:22.679" v="187" actId="171"/>
        <pc:sldMkLst>
          <pc:docMk/>
          <pc:sldMk cId="3785729100" sldId="259"/>
        </pc:sldMkLst>
        <pc:spChg chg="add mod ord">
          <ac:chgData name="amjad ahmed" userId="2249f3bdf2e3decb" providerId="LiveId" clId="{0284C3C3-9E27-4677-8290-EA3DECD8C7E9}" dt="2025-03-11T19:07:22.679" v="187" actId="171"/>
          <ac:spMkLst>
            <pc:docMk/>
            <pc:sldMk cId="3785729100" sldId="259"/>
            <ac:spMk id="2" creationId="{4A84A3CF-7A95-53B5-B02D-AFC90D5589D8}"/>
          </ac:spMkLst>
        </pc:spChg>
      </pc:sldChg>
      <pc:sldChg chg="modSp mod">
        <pc:chgData name="amjad ahmed" userId="2249f3bdf2e3decb" providerId="LiveId" clId="{0284C3C3-9E27-4677-8290-EA3DECD8C7E9}" dt="2025-03-11T17:13:20.577" v="148" actId="1076"/>
        <pc:sldMkLst>
          <pc:docMk/>
          <pc:sldMk cId="2331000237" sldId="260"/>
        </pc:sldMkLst>
        <pc:spChg chg="mod">
          <ac:chgData name="amjad ahmed" userId="2249f3bdf2e3decb" providerId="LiveId" clId="{0284C3C3-9E27-4677-8290-EA3DECD8C7E9}" dt="2025-03-11T17:13:20.577" v="148" actId="1076"/>
          <ac:spMkLst>
            <pc:docMk/>
            <pc:sldMk cId="2331000237" sldId="260"/>
            <ac:spMk id="46" creationId="{2F9AB330-A168-EEA0-1C07-B3F60416A66B}"/>
          </ac:spMkLst>
        </pc:spChg>
        <pc:picChg chg="mod">
          <ac:chgData name="amjad ahmed" userId="2249f3bdf2e3decb" providerId="LiveId" clId="{0284C3C3-9E27-4677-8290-EA3DECD8C7E9}" dt="2025-03-11T17:13:13.799" v="147" actId="1076"/>
          <ac:picMkLst>
            <pc:docMk/>
            <pc:sldMk cId="2331000237" sldId="260"/>
            <ac:picMk id="48" creationId="{74284355-F9CF-4ED2-7F72-3EC2A9C9FB4D}"/>
          </ac:picMkLst>
        </pc:picChg>
      </pc:sldChg>
      <pc:sldChg chg="addSp delSp modSp mod setBg">
        <pc:chgData name="amjad ahmed" userId="2249f3bdf2e3decb" providerId="LiveId" clId="{0284C3C3-9E27-4677-8290-EA3DECD8C7E9}" dt="2025-03-12T09:42:40.678" v="483" actId="1076"/>
        <pc:sldMkLst>
          <pc:docMk/>
          <pc:sldMk cId="1640181517" sldId="262"/>
        </pc:sldMkLst>
        <pc:spChg chg="add mod">
          <ac:chgData name="amjad ahmed" userId="2249f3bdf2e3decb" providerId="LiveId" clId="{0284C3C3-9E27-4677-8290-EA3DECD8C7E9}" dt="2025-03-11T17:02:49.168" v="12" actId="1076"/>
          <ac:spMkLst>
            <pc:docMk/>
            <pc:sldMk cId="1640181517" sldId="262"/>
            <ac:spMk id="2" creationId="{40E7747E-2EC0-7928-BD34-7355A738DB8F}"/>
          </ac:spMkLst>
        </pc:spChg>
        <pc:spChg chg="add mod">
          <ac:chgData name="amjad ahmed" userId="2249f3bdf2e3decb" providerId="LiveId" clId="{0284C3C3-9E27-4677-8290-EA3DECD8C7E9}" dt="2025-03-11T20:22:37.052" v="238"/>
          <ac:spMkLst>
            <pc:docMk/>
            <pc:sldMk cId="1640181517" sldId="262"/>
            <ac:spMk id="3" creationId="{82D26D05-65B2-359D-6BF8-0B91B12AB6C8}"/>
          </ac:spMkLst>
        </pc:spChg>
        <pc:spChg chg="add mod">
          <ac:chgData name="amjad ahmed" userId="2249f3bdf2e3decb" providerId="LiveId" clId="{0284C3C3-9E27-4677-8290-EA3DECD8C7E9}" dt="2025-03-11T20:22:37.052" v="238"/>
          <ac:spMkLst>
            <pc:docMk/>
            <pc:sldMk cId="1640181517" sldId="262"/>
            <ac:spMk id="4" creationId="{20D2BB7C-0E45-DB43-4571-14D71FA71BE1}"/>
          </ac:spMkLst>
        </pc:spChg>
        <pc:spChg chg="add mod">
          <ac:chgData name="amjad ahmed" userId="2249f3bdf2e3decb" providerId="LiveId" clId="{0284C3C3-9E27-4677-8290-EA3DECD8C7E9}" dt="2025-03-11T20:22:37.052" v="238"/>
          <ac:spMkLst>
            <pc:docMk/>
            <pc:sldMk cId="1640181517" sldId="262"/>
            <ac:spMk id="5" creationId="{829DBE6C-02AA-28D2-B440-2AE743EDDCA6}"/>
          </ac:spMkLst>
        </pc:spChg>
        <pc:spChg chg="add mod">
          <ac:chgData name="amjad ahmed" userId="2249f3bdf2e3decb" providerId="LiveId" clId="{0284C3C3-9E27-4677-8290-EA3DECD8C7E9}" dt="2025-03-11T20:22:37.052" v="238"/>
          <ac:spMkLst>
            <pc:docMk/>
            <pc:sldMk cId="1640181517" sldId="262"/>
            <ac:spMk id="6" creationId="{F6DCD96F-984D-009F-9579-618E1F584B0C}"/>
          </ac:spMkLst>
        </pc:spChg>
        <pc:spChg chg="add mod">
          <ac:chgData name="amjad ahmed" userId="2249f3bdf2e3decb" providerId="LiveId" clId="{0284C3C3-9E27-4677-8290-EA3DECD8C7E9}" dt="2025-03-12T09:30:23.959" v="460" actId="1076"/>
          <ac:spMkLst>
            <pc:docMk/>
            <pc:sldMk cId="1640181517" sldId="262"/>
            <ac:spMk id="7" creationId="{2F61A014-DBB8-437A-2AA4-7118B554E00F}"/>
          </ac:spMkLst>
        </pc:spChg>
        <pc:spChg chg="add mod">
          <ac:chgData name="amjad ahmed" userId="2249f3bdf2e3decb" providerId="LiveId" clId="{0284C3C3-9E27-4677-8290-EA3DECD8C7E9}" dt="2025-03-11T20:22:37.052" v="238"/>
          <ac:spMkLst>
            <pc:docMk/>
            <pc:sldMk cId="1640181517" sldId="262"/>
            <ac:spMk id="8" creationId="{FD9FF8C1-596F-41B8-1D3A-CB5F8D054A21}"/>
          </ac:spMkLst>
        </pc:spChg>
        <pc:spChg chg="add mod">
          <ac:chgData name="amjad ahmed" userId="2249f3bdf2e3decb" providerId="LiveId" clId="{0284C3C3-9E27-4677-8290-EA3DECD8C7E9}" dt="2025-03-11T20:22:37.052" v="238"/>
          <ac:spMkLst>
            <pc:docMk/>
            <pc:sldMk cId="1640181517" sldId="262"/>
            <ac:spMk id="9" creationId="{4E1DD50E-A568-24F1-685C-545167AC41B8}"/>
          </ac:spMkLst>
        </pc:spChg>
        <pc:spChg chg="add del mod">
          <ac:chgData name="amjad ahmed" userId="2249f3bdf2e3decb" providerId="LiveId" clId="{0284C3C3-9E27-4677-8290-EA3DECD8C7E9}" dt="2025-03-12T09:24:19.080" v="426" actId="478"/>
          <ac:spMkLst>
            <pc:docMk/>
            <pc:sldMk cId="1640181517" sldId="262"/>
            <ac:spMk id="14" creationId="{FD104CFF-5BD1-8BF2-120E-810E6BB29B88}"/>
          </ac:spMkLst>
        </pc:spChg>
        <pc:graphicFrameChg chg="add mod modGraphic">
          <ac:chgData name="amjad ahmed" userId="2249f3bdf2e3decb" providerId="LiveId" clId="{0284C3C3-9E27-4677-8290-EA3DECD8C7E9}" dt="2025-03-12T09:26:19.680" v="442" actId="1076"/>
          <ac:graphicFrameMkLst>
            <pc:docMk/>
            <pc:sldMk cId="1640181517" sldId="262"/>
            <ac:graphicFrameMk id="12" creationId="{5A57FF35-DB86-AF85-F46B-4305E0E051AE}"/>
          </ac:graphicFrameMkLst>
        </pc:graphicFrameChg>
        <pc:picChg chg="add mod">
          <ac:chgData name="amjad ahmed" userId="2249f3bdf2e3decb" providerId="LiveId" clId="{0284C3C3-9E27-4677-8290-EA3DECD8C7E9}" dt="2025-03-12T09:42:40.678" v="483" actId="1076"/>
          <ac:picMkLst>
            <pc:docMk/>
            <pc:sldMk cId="1640181517" sldId="262"/>
            <ac:picMk id="16" creationId="{409EF372-33E4-165E-FF22-104D94F75603}"/>
          </ac:picMkLst>
        </pc:picChg>
        <pc:cxnChg chg="add mod">
          <ac:chgData name="amjad ahmed" userId="2249f3bdf2e3decb" providerId="LiveId" clId="{0284C3C3-9E27-4677-8290-EA3DECD8C7E9}" dt="2025-03-11T20:22:37.052" v="238"/>
          <ac:cxnSpMkLst>
            <pc:docMk/>
            <pc:sldMk cId="1640181517" sldId="262"/>
            <ac:cxnSpMk id="10" creationId="{81C35C65-69FF-29F4-416E-BF4CBC6048DD}"/>
          </ac:cxnSpMkLst>
        </pc:cxnChg>
        <pc:cxnChg chg="add mod">
          <ac:chgData name="amjad ahmed" userId="2249f3bdf2e3decb" providerId="LiveId" clId="{0284C3C3-9E27-4677-8290-EA3DECD8C7E9}" dt="2025-03-11T20:22:37.052" v="238"/>
          <ac:cxnSpMkLst>
            <pc:docMk/>
            <pc:sldMk cId="1640181517" sldId="262"/>
            <ac:cxnSpMk id="11" creationId="{2FA40882-21B4-3DB6-6AD3-AC4307A216CE}"/>
          </ac:cxnSpMkLst>
        </pc:cxnChg>
      </pc:sldChg>
      <pc:sldChg chg="addSp modSp mod">
        <pc:chgData name="amjad ahmed" userId="2249f3bdf2e3decb" providerId="LiveId" clId="{0284C3C3-9E27-4677-8290-EA3DECD8C7E9}" dt="2025-03-11T17:48:39.708" v="152" actId="1076"/>
        <pc:sldMkLst>
          <pc:docMk/>
          <pc:sldMk cId="3276429878" sldId="263"/>
        </pc:sldMkLst>
        <pc:spChg chg="add mod">
          <ac:chgData name="amjad ahmed" userId="2249f3bdf2e3decb" providerId="LiveId" clId="{0284C3C3-9E27-4677-8290-EA3DECD8C7E9}" dt="2025-03-11T17:48:39.708" v="152" actId="1076"/>
          <ac:spMkLst>
            <pc:docMk/>
            <pc:sldMk cId="3276429878" sldId="263"/>
            <ac:spMk id="5" creationId="{99A755E3-4AC5-7261-DA4E-EC7EE217ACA0}"/>
          </ac:spMkLst>
        </pc:spChg>
      </pc:sldChg>
      <pc:sldChg chg="addSp delSp modSp new mod setBg">
        <pc:chgData name="amjad ahmed" userId="2249f3bdf2e3decb" providerId="LiveId" clId="{0284C3C3-9E27-4677-8290-EA3DECD8C7E9}" dt="2025-03-12T09:19:45.347" v="404" actId="14100"/>
        <pc:sldMkLst>
          <pc:docMk/>
          <pc:sldMk cId="1544853718" sldId="264"/>
        </pc:sldMkLst>
        <pc:spChg chg="add mod">
          <ac:chgData name="amjad ahmed" userId="2249f3bdf2e3decb" providerId="LiveId" clId="{0284C3C3-9E27-4677-8290-EA3DECD8C7E9}" dt="2025-03-12T09:02:25.022" v="392" actId="14100"/>
          <ac:spMkLst>
            <pc:docMk/>
            <pc:sldMk cId="1544853718" sldId="264"/>
            <ac:spMk id="2" creationId="{49EBF404-346C-FD6B-308F-C870BC51E2F8}"/>
          </ac:spMkLst>
        </pc:spChg>
        <pc:spChg chg="add mod">
          <ac:chgData name="amjad ahmed" userId="2249f3bdf2e3decb" providerId="LiveId" clId="{0284C3C3-9E27-4677-8290-EA3DECD8C7E9}" dt="2025-03-11T17:04:02.446" v="43" actId="1076"/>
          <ac:spMkLst>
            <pc:docMk/>
            <pc:sldMk cId="1544853718" sldId="264"/>
            <ac:spMk id="3" creationId="{5330CE55-BA44-3700-3BAE-F742315099B7}"/>
          </ac:spMkLst>
        </pc:spChg>
        <pc:spChg chg="add del mod">
          <ac:chgData name="amjad ahmed" userId="2249f3bdf2e3decb" providerId="LiveId" clId="{0284C3C3-9E27-4677-8290-EA3DECD8C7E9}" dt="2025-03-11T20:22:34.139" v="237" actId="478"/>
          <ac:spMkLst>
            <pc:docMk/>
            <pc:sldMk cId="1544853718" sldId="264"/>
            <ac:spMk id="4" creationId="{B303D180-CB89-C0AF-9381-DCB6541D5B51}"/>
          </ac:spMkLst>
        </pc:spChg>
        <pc:spChg chg="add del mod">
          <ac:chgData name="amjad ahmed" userId="2249f3bdf2e3decb" providerId="LiveId" clId="{0284C3C3-9E27-4677-8290-EA3DECD8C7E9}" dt="2025-03-11T20:22:34.139" v="237" actId="478"/>
          <ac:spMkLst>
            <pc:docMk/>
            <pc:sldMk cId="1544853718" sldId="264"/>
            <ac:spMk id="5" creationId="{325EF9B9-CDAF-D005-7673-60305B82F145}"/>
          </ac:spMkLst>
        </pc:spChg>
        <pc:spChg chg="add mod">
          <ac:chgData name="amjad ahmed" userId="2249f3bdf2e3decb" providerId="LiveId" clId="{0284C3C3-9E27-4677-8290-EA3DECD8C7E9}" dt="2025-03-12T09:03:59.524" v="396" actId="1076"/>
          <ac:spMkLst>
            <pc:docMk/>
            <pc:sldMk cId="1544853718" sldId="264"/>
            <ac:spMk id="5" creationId="{9FC87349-7288-40CC-DED2-7142413A6400}"/>
          </ac:spMkLst>
        </pc:spChg>
        <pc:spChg chg="add del mod">
          <ac:chgData name="amjad ahmed" userId="2249f3bdf2e3decb" providerId="LiveId" clId="{0284C3C3-9E27-4677-8290-EA3DECD8C7E9}" dt="2025-03-11T20:22:34.139" v="237" actId="478"/>
          <ac:spMkLst>
            <pc:docMk/>
            <pc:sldMk cId="1544853718" sldId="264"/>
            <ac:spMk id="6" creationId="{5645316D-B510-ADF1-D7ED-247C4C6E2A74}"/>
          </ac:spMkLst>
        </pc:spChg>
        <pc:spChg chg="add mod">
          <ac:chgData name="amjad ahmed" userId="2249f3bdf2e3decb" providerId="LiveId" clId="{0284C3C3-9E27-4677-8290-EA3DECD8C7E9}" dt="2025-03-12T09:04:09.250" v="398" actId="1076"/>
          <ac:spMkLst>
            <pc:docMk/>
            <pc:sldMk cId="1544853718" sldId="264"/>
            <ac:spMk id="6" creationId="{A3FA8DA6-189F-26E9-BB41-A37ACD3D2C45}"/>
          </ac:spMkLst>
        </pc:spChg>
        <pc:spChg chg="add del mod">
          <ac:chgData name="amjad ahmed" userId="2249f3bdf2e3decb" providerId="LiveId" clId="{0284C3C3-9E27-4677-8290-EA3DECD8C7E9}" dt="2025-03-11T20:22:34.139" v="237" actId="478"/>
          <ac:spMkLst>
            <pc:docMk/>
            <pc:sldMk cId="1544853718" sldId="264"/>
            <ac:spMk id="7" creationId="{4732665D-F5B7-A109-F861-0B63741A2DAB}"/>
          </ac:spMkLst>
        </pc:spChg>
        <pc:spChg chg="add del mod">
          <ac:chgData name="amjad ahmed" userId="2249f3bdf2e3decb" providerId="LiveId" clId="{0284C3C3-9E27-4677-8290-EA3DECD8C7E9}" dt="2025-03-11T20:22:34.139" v="237" actId="478"/>
          <ac:spMkLst>
            <pc:docMk/>
            <pc:sldMk cId="1544853718" sldId="264"/>
            <ac:spMk id="8" creationId="{15FE7A9B-0CAE-4196-4EE5-015D3104E70D}"/>
          </ac:spMkLst>
        </pc:spChg>
        <pc:spChg chg="add del mod">
          <ac:chgData name="amjad ahmed" userId="2249f3bdf2e3decb" providerId="LiveId" clId="{0284C3C3-9E27-4677-8290-EA3DECD8C7E9}" dt="2025-03-11T20:22:34.139" v="237" actId="478"/>
          <ac:spMkLst>
            <pc:docMk/>
            <pc:sldMk cId="1544853718" sldId="264"/>
            <ac:spMk id="9" creationId="{B7FB8B63-3C0A-5777-207D-684791665414}"/>
          </ac:spMkLst>
        </pc:spChg>
        <pc:spChg chg="add del mod">
          <ac:chgData name="amjad ahmed" userId="2249f3bdf2e3decb" providerId="LiveId" clId="{0284C3C3-9E27-4677-8290-EA3DECD8C7E9}" dt="2025-03-11T20:22:34.139" v="237" actId="478"/>
          <ac:spMkLst>
            <pc:docMk/>
            <pc:sldMk cId="1544853718" sldId="264"/>
            <ac:spMk id="10" creationId="{17C01682-7E96-09C1-BA07-FDC57E954442}"/>
          </ac:spMkLst>
        </pc:spChg>
        <pc:spChg chg="add del">
          <ac:chgData name="amjad ahmed" userId="2249f3bdf2e3decb" providerId="LiveId" clId="{0284C3C3-9E27-4677-8290-EA3DECD8C7E9}" dt="2025-03-12T09:01:52.811" v="389" actId="26606"/>
          <ac:spMkLst>
            <pc:docMk/>
            <pc:sldMk cId="1544853718" sldId="264"/>
            <ac:spMk id="13" creationId="{08C9B587-E65E-4B52-B37C-ABEBB6E87928}"/>
          </ac:spMkLst>
        </pc:spChg>
        <pc:spChg chg="add del">
          <ac:chgData name="amjad ahmed" userId="2249f3bdf2e3decb" providerId="LiveId" clId="{0284C3C3-9E27-4677-8290-EA3DECD8C7E9}" dt="2025-03-12T09:01:52.811" v="389" actId="26606"/>
          <ac:spMkLst>
            <pc:docMk/>
            <pc:sldMk cId="1544853718" sldId="264"/>
            <ac:spMk id="14" creationId="{68AF5748-FED8-45BA-8631-26D1D10F3246}"/>
          </ac:spMkLst>
        </pc:spChg>
        <pc:spChg chg="add del">
          <ac:chgData name="amjad ahmed" userId="2249f3bdf2e3decb" providerId="LiveId" clId="{0284C3C3-9E27-4677-8290-EA3DECD8C7E9}" dt="2025-03-12T09:01:52.811" v="389" actId="26606"/>
          <ac:spMkLst>
            <pc:docMk/>
            <pc:sldMk cId="1544853718" sldId="264"/>
            <ac:spMk id="15" creationId="{AF2F604E-43BE-4DC3-B983-E071523364F8}"/>
          </ac:spMkLst>
        </pc:spChg>
        <pc:spChg chg="add">
          <ac:chgData name="amjad ahmed" userId="2249f3bdf2e3decb" providerId="LiveId" clId="{0284C3C3-9E27-4677-8290-EA3DECD8C7E9}" dt="2025-03-12T09:01:52.811" v="389" actId="26606"/>
          <ac:spMkLst>
            <pc:docMk/>
            <pc:sldMk cId="1544853718" sldId="264"/>
            <ac:spMk id="20" creationId="{A8384FB5-9ADC-4DDC-881B-597D56F5B15D}"/>
          </ac:spMkLst>
        </pc:spChg>
        <pc:spChg chg="add">
          <ac:chgData name="amjad ahmed" userId="2249f3bdf2e3decb" providerId="LiveId" clId="{0284C3C3-9E27-4677-8290-EA3DECD8C7E9}" dt="2025-03-12T09:01:52.811" v="389" actId="26606"/>
          <ac:spMkLst>
            <pc:docMk/>
            <pc:sldMk cId="1544853718" sldId="264"/>
            <ac:spMk id="22" creationId="{91E5A9A7-95C6-4F4F-B00E-C82E07FE62EF}"/>
          </ac:spMkLst>
        </pc:spChg>
        <pc:spChg chg="add">
          <ac:chgData name="amjad ahmed" userId="2249f3bdf2e3decb" providerId="LiveId" clId="{0284C3C3-9E27-4677-8290-EA3DECD8C7E9}" dt="2025-03-12T09:01:52.811" v="389" actId="26606"/>
          <ac:spMkLst>
            <pc:docMk/>
            <pc:sldMk cId="1544853718" sldId="264"/>
            <ac:spMk id="24" creationId="{D07DD2DE-F619-49DD-B5E7-03A290FF4ED1}"/>
          </ac:spMkLst>
        </pc:spChg>
        <pc:spChg chg="add">
          <ac:chgData name="amjad ahmed" userId="2249f3bdf2e3decb" providerId="LiveId" clId="{0284C3C3-9E27-4677-8290-EA3DECD8C7E9}" dt="2025-03-12T09:01:52.811" v="389" actId="26606"/>
          <ac:spMkLst>
            <pc:docMk/>
            <pc:sldMk cId="1544853718" sldId="264"/>
            <ac:spMk id="26" creationId="{85149191-5F60-4A28-AAFF-039F96B0F3EC}"/>
          </ac:spMkLst>
        </pc:spChg>
        <pc:spChg chg="add">
          <ac:chgData name="amjad ahmed" userId="2249f3bdf2e3decb" providerId="LiveId" clId="{0284C3C3-9E27-4677-8290-EA3DECD8C7E9}" dt="2025-03-12T09:01:52.811" v="389" actId="26606"/>
          <ac:spMkLst>
            <pc:docMk/>
            <pc:sldMk cId="1544853718" sldId="264"/>
            <ac:spMk id="28" creationId="{F8260ED5-17F7-4158-B241-D51DD4CF1B7E}"/>
          </ac:spMkLst>
        </pc:spChg>
        <pc:picChg chg="add del mod">
          <ac:chgData name="amjad ahmed" userId="2249f3bdf2e3decb" providerId="LiveId" clId="{0284C3C3-9E27-4677-8290-EA3DECD8C7E9}" dt="2025-03-12T09:19:10.923" v="399" actId="478"/>
          <ac:picMkLst>
            <pc:docMk/>
            <pc:sldMk cId="1544853718" sldId="264"/>
            <ac:picMk id="4" creationId="{E4FAEC36-BB23-6399-DB39-9816AB5E9959}"/>
          </ac:picMkLst>
        </pc:picChg>
        <pc:picChg chg="add mod">
          <ac:chgData name="amjad ahmed" userId="2249f3bdf2e3decb" providerId="LiveId" clId="{0284C3C3-9E27-4677-8290-EA3DECD8C7E9}" dt="2025-03-12T09:19:45.347" v="404" actId="14100"/>
          <ac:picMkLst>
            <pc:docMk/>
            <pc:sldMk cId="1544853718" sldId="264"/>
            <ac:picMk id="8" creationId="{99A8511A-237F-ECA1-12ED-5B375C149CAC}"/>
          </ac:picMkLst>
        </pc:picChg>
        <pc:cxnChg chg="add del mod">
          <ac:chgData name="amjad ahmed" userId="2249f3bdf2e3decb" providerId="LiveId" clId="{0284C3C3-9E27-4677-8290-EA3DECD8C7E9}" dt="2025-03-11T20:22:34.139" v="237" actId="478"/>
          <ac:cxnSpMkLst>
            <pc:docMk/>
            <pc:sldMk cId="1544853718" sldId="264"/>
            <ac:cxnSpMk id="11" creationId="{99ED0A29-D061-AF43-E6C0-B16E1ED8FBC5}"/>
          </ac:cxnSpMkLst>
        </pc:cxnChg>
        <pc:cxnChg chg="add del mod">
          <ac:chgData name="amjad ahmed" userId="2249f3bdf2e3decb" providerId="LiveId" clId="{0284C3C3-9E27-4677-8290-EA3DECD8C7E9}" dt="2025-03-11T20:22:34.139" v="237" actId="478"/>
          <ac:cxnSpMkLst>
            <pc:docMk/>
            <pc:sldMk cId="1544853718" sldId="264"/>
            <ac:cxnSpMk id="12" creationId="{6782FE05-9A0A-94F3-8605-807985DC2A9B}"/>
          </ac:cxnSpMkLst>
        </pc:cxnChg>
      </pc:sldChg>
      <pc:sldChg chg="addSp delSp modSp new mod ord setBg">
        <pc:chgData name="amjad ahmed" userId="2249f3bdf2e3decb" providerId="LiveId" clId="{0284C3C3-9E27-4677-8290-EA3DECD8C7E9}" dt="2025-03-11T20:29:25.812" v="292" actId="1076"/>
        <pc:sldMkLst>
          <pc:docMk/>
          <pc:sldMk cId="4212748888" sldId="265"/>
        </pc:sldMkLst>
        <pc:spChg chg="add mod">
          <ac:chgData name="amjad ahmed" userId="2249f3bdf2e3decb" providerId="LiveId" clId="{0284C3C3-9E27-4677-8290-EA3DECD8C7E9}" dt="2025-03-11T17:05:51.383" v="83" actId="1076"/>
          <ac:spMkLst>
            <pc:docMk/>
            <pc:sldMk cId="4212748888" sldId="265"/>
            <ac:spMk id="3" creationId="{48BF9407-9B1E-4483-00B8-26CCF3C1556C}"/>
          </ac:spMkLst>
        </pc:spChg>
        <pc:spChg chg="add del mod">
          <ac:chgData name="amjad ahmed" userId="2249f3bdf2e3decb" providerId="LiveId" clId="{0284C3C3-9E27-4677-8290-EA3DECD8C7E9}" dt="2025-03-11T19:18:20.355" v="234" actId="478"/>
          <ac:spMkLst>
            <pc:docMk/>
            <pc:sldMk cId="4212748888" sldId="265"/>
            <ac:spMk id="4" creationId="{F0BF0880-7EF9-0442-AF82-56CC33FEB7B6}"/>
          </ac:spMkLst>
        </pc:spChg>
        <pc:spChg chg="add del mod">
          <ac:chgData name="amjad ahmed" userId="2249f3bdf2e3decb" providerId="LiveId" clId="{0284C3C3-9E27-4677-8290-EA3DECD8C7E9}" dt="2025-03-11T19:18:20.355" v="234" actId="478"/>
          <ac:spMkLst>
            <pc:docMk/>
            <pc:sldMk cId="4212748888" sldId="265"/>
            <ac:spMk id="5" creationId="{12A6CEE3-E372-B2F8-CAB0-09B3987D9071}"/>
          </ac:spMkLst>
        </pc:spChg>
        <pc:spChg chg="add del mod">
          <ac:chgData name="amjad ahmed" userId="2249f3bdf2e3decb" providerId="LiveId" clId="{0284C3C3-9E27-4677-8290-EA3DECD8C7E9}" dt="2025-03-11T19:18:20.355" v="234" actId="478"/>
          <ac:spMkLst>
            <pc:docMk/>
            <pc:sldMk cId="4212748888" sldId="265"/>
            <ac:spMk id="6" creationId="{09CB0B95-9409-31FD-4634-78CDAE782B11}"/>
          </ac:spMkLst>
        </pc:spChg>
        <pc:spChg chg="add del mod">
          <ac:chgData name="amjad ahmed" userId="2249f3bdf2e3decb" providerId="LiveId" clId="{0284C3C3-9E27-4677-8290-EA3DECD8C7E9}" dt="2025-03-11T19:18:20.355" v="234" actId="478"/>
          <ac:spMkLst>
            <pc:docMk/>
            <pc:sldMk cId="4212748888" sldId="265"/>
            <ac:spMk id="7" creationId="{41EE0F05-7706-4622-96E6-62985E1096F3}"/>
          </ac:spMkLst>
        </pc:spChg>
        <pc:spChg chg="add del mod">
          <ac:chgData name="amjad ahmed" userId="2249f3bdf2e3decb" providerId="LiveId" clId="{0284C3C3-9E27-4677-8290-EA3DECD8C7E9}" dt="2025-03-11T19:18:20.355" v="234" actId="478"/>
          <ac:spMkLst>
            <pc:docMk/>
            <pc:sldMk cId="4212748888" sldId="265"/>
            <ac:spMk id="8" creationId="{CF3B4C28-6500-26EC-2B0B-220ED1B37621}"/>
          </ac:spMkLst>
        </pc:spChg>
        <pc:spChg chg="add del mod">
          <ac:chgData name="amjad ahmed" userId="2249f3bdf2e3decb" providerId="LiveId" clId="{0284C3C3-9E27-4677-8290-EA3DECD8C7E9}" dt="2025-03-11T19:18:20.355" v="234" actId="478"/>
          <ac:spMkLst>
            <pc:docMk/>
            <pc:sldMk cId="4212748888" sldId="265"/>
            <ac:spMk id="9" creationId="{40E3C858-B03A-EA6C-716A-C4F69A95888E}"/>
          </ac:spMkLst>
        </pc:spChg>
        <pc:spChg chg="add del mod">
          <ac:chgData name="amjad ahmed" userId="2249f3bdf2e3decb" providerId="LiveId" clId="{0284C3C3-9E27-4677-8290-EA3DECD8C7E9}" dt="2025-03-11T19:18:20.355" v="234" actId="478"/>
          <ac:spMkLst>
            <pc:docMk/>
            <pc:sldMk cId="4212748888" sldId="265"/>
            <ac:spMk id="10" creationId="{D2021471-83A3-6FC0-BAF8-301540E02426}"/>
          </ac:spMkLst>
        </pc:spChg>
        <pc:spChg chg="add mod">
          <ac:chgData name="amjad ahmed" userId="2249f3bdf2e3decb" providerId="LiveId" clId="{0284C3C3-9E27-4677-8290-EA3DECD8C7E9}" dt="2025-03-11T20:25:52.353" v="281" actId="14100"/>
          <ac:spMkLst>
            <pc:docMk/>
            <pc:sldMk cId="4212748888" sldId="265"/>
            <ac:spMk id="15" creationId="{CF37EAF0-D3F8-45FE-8CF8-3CDAD20E1DFF}"/>
          </ac:spMkLst>
        </pc:spChg>
        <pc:spChg chg="add mod">
          <ac:chgData name="amjad ahmed" userId="2249f3bdf2e3decb" providerId="LiveId" clId="{0284C3C3-9E27-4677-8290-EA3DECD8C7E9}" dt="2025-03-11T20:25:30.011" v="278" actId="1076"/>
          <ac:spMkLst>
            <pc:docMk/>
            <pc:sldMk cId="4212748888" sldId="265"/>
            <ac:spMk id="17" creationId="{813F843F-9E0E-A0E9-BFE3-B954855F89D2}"/>
          </ac:spMkLst>
        </pc:spChg>
        <pc:spChg chg="add mod">
          <ac:chgData name="amjad ahmed" userId="2249f3bdf2e3decb" providerId="LiveId" clId="{0284C3C3-9E27-4677-8290-EA3DECD8C7E9}" dt="2025-03-11T20:25:26.207" v="277" actId="1076"/>
          <ac:spMkLst>
            <pc:docMk/>
            <pc:sldMk cId="4212748888" sldId="265"/>
            <ac:spMk id="19" creationId="{3B55149B-0D64-FEDB-6516-EDC68EF83B6C}"/>
          </ac:spMkLst>
        </pc:spChg>
        <pc:picChg chg="add del mod">
          <ac:chgData name="amjad ahmed" userId="2249f3bdf2e3decb" providerId="LiveId" clId="{0284C3C3-9E27-4677-8290-EA3DECD8C7E9}" dt="2025-03-11T20:29:12.584" v="290" actId="478"/>
          <ac:picMkLst>
            <pc:docMk/>
            <pc:sldMk cId="4212748888" sldId="265"/>
            <ac:picMk id="21" creationId="{4ABC4C38-1A43-7FE9-CBBA-64F428CDC121}"/>
          </ac:picMkLst>
        </pc:picChg>
        <pc:picChg chg="add mod">
          <ac:chgData name="amjad ahmed" userId="2249f3bdf2e3decb" providerId="LiveId" clId="{0284C3C3-9E27-4677-8290-EA3DECD8C7E9}" dt="2025-03-11T20:29:25.812" v="292" actId="1076"/>
          <ac:picMkLst>
            <pc:docMk/>
            <pc:sldMk cId="4212748888" sldId="265"/>
            <ac:picMk id="23" creationId="{F2F51873-288C-B7B3-FDCD-77041E2C68AC}"/>
          </ac:picMkLst>
        </pc:picChg>
        <pc:inkChg chg="add">
          <ac:chgData name="amjad ahmed" userId="2249f3bdf2e3decb" providerId="LiveId" clId="{0284C3C3-9E27-4677-8290-EA3DECD8C7E9}" dt="2025-03-11T16:59:41.223" v="3" actId="9405"/>
          <ac:inkMkLst>
            <pc:docMk/>
            <pc:sldMk cId="4212748888" sldId="265"/>
            <ac:inkMk id="2" creationId="{B3DD9874-C9CE-6273-AC85-2A45F7FE8F84}"/>
          </ac:inkMkLst>
        </pc:inkChg>
        <pc:cxnChg chg="add del mod">
          <ac:chgData name="amjad ahmed" userId="2249f3bdf2e3decb" providerId="LiveId" clId="{0284C3C3-9E27-4677-8290-EA3DECD8C7E9}" dt="2025-03-11T19:18:20.355" v="234" actId="478"/>
          <ac:cxnSpMkLst>
            <pc:docMk/>
            <pc:sldMk cId="4212748888" sldId="265"/>
            <ac:cxnSpMk id="12" creationId="{276EF3C5-F5BC-F82D-3C7B-037CD8BBCA39}"/>
          </ac:cxnSpMkLst>
        </pc:cxnChg>
        <pc:cxnChg chg="add del mod">
          <ac:chgData name="amjad ahmed" userId="2249f3bdf2e3decb" providerId="LiveId" clId="{0284C3C3-9E27-4677-8290-EA3DECD8C7E9}" dt="2025-03-11T19:18:20.355" v="234" actId="478"/>
          <ac:cxnSpMkLst>
            <pc:docMk/>
            <pc:sldMk cId="4212748888" sldId="265"/>
            <ac:cxnSpMk id="14" creationId="{0310E5D4-291F-592E-B0CC-AFA683F37FFD}"/>
          </ac:cxnSpMkLst>
        </pc:cxnChg>
      </pc:sldChg>
      <pc:sldChg chg="addSp delSp modSp add mod ord setBg addAnim delAnim">
        <pc:chgData name="amjad ahmed" userId="2249f3bdf2e3decb" providerId="LiveId" clId="{0284C3C3-9E27-4677-8290-EA3DECD8C7E9}" dt="2025-03-11T20:13:53.730" v="236" actId="20577"/>
        <pc:sldMkLst>
          <pc:docMk/>
          <pc:sldMk cId="3761969584" sldId="266"/>
        </pc:sldMkLst>
        <pc:spChg chg="add del mod">
          <ac:chgData name="amjad ahmed" userId="2249f3bdf2e3decb" providerId="LiveId" clId="{0284C3C3-9E27-4677-8290-EA3DECD8C7E9}" dt="2025-03-11T17:08:00.291" v="109"/>
          <ac:spMkLst>
            <pc:docMk/>
            <pc:sldMk cId="3761969584" sldId="266"/>
            <ac:spMk id="2" creationId="{C1365712-0C1B-16BB-4BA1-D3BB5AACF60C}"/>
          </ac:spMkLst>
        </pc:spChg>
        <pc:spChg chg="add del mod">
          <ac:chgData name="amjad ahmed" userId="2249f3bdf2e3decb" providerId="LiveId" clId="{0284C3C3-9E27-4677-8290-EA3DECD8C7E9}" dt="2025-03-11T17:08:00.291" v="109"/>
          <ac:spMkLst>
            <pc:docMk/>
            <pc:sldMk cId="3761969584" sldId="266"/>
            <ac:spMk id="3" creationId="{450C57F4-D8D5-0CFB-721E-BC7A003BFD80}"/>
          </ac:spMkLst>
        </pc:spChg>
        <pc:spChg chg="mod ord">
          <ac:chgData name="amjad ahmed" userId="2249f3bdf2e3decb" providerId="LiveId" clId="{0284C3C3-9E27-4677-8290-EA3DECD8C7E9}" dt="2025-03-11T19:07:00.062" v="182" actId="1076"/>
          <ac:spMkLst>
            <pc:docMk/>
            <pc:sldMk cId="3761969584" sldId="266"/>
            <ac:spMk id="4" creationId="{888E2F93-87BA-22D9-B545-40A9079779E1}"/>
          </ac:spMkLst>
        </pc:spChg>
        <pc:spChg chg="add mod ord">
          <ac:chgData name="amjad ahmed" userId="2249f3bdf2e3decb" providerId="LiveId" clId="{0284C3C3-9E27-4677-8290-EA3DECD8C7E9}" dt="2025-03-11T18:57:20.542" v="176" actId="166"/>
          <ac:spMkLst>
            <pc:docMk/>
            <pc:sldMk cId="3761969584" sldId="266"/>
            <ac:spMk id="5" creationId="{75DD5B55-3B69-4D78-EF47-747EBA37E166}"/>
          </ac:spMkLst>
        </pc:spChg>
        <pc:spChg chg="add mod ord">
          <ac:chgData name="amjad ahmed" userId="2249f3bdf2e3decb" providerId="LiveId" clId="{0284C3C3-9E27-4677-8290-EA3DECD8C7E9}" dt="2025-03-11T18:57:20.542" v="176" actId="166"/>
          <ac:spMkLst>
            <pc:docMk/>
            <pc:sldMk cId="3761969584" sldId="266"/>
            <ac:spMk id="6" creationId="{58BFEFDD-6ADE-BDC5-E46B-46D1A6F76FD6}"/>
          </ac:spMkLst>
        </pc:spChg>
        <pc:spChg chg="add mod ord">
          <ac:chgData name="amjad ahmed" userId="2249f3bdf2e3decb" providerId="LiveId" clId="{0284C3C3-9E27-4677-8290-EA3DECD8C7E9}" dt="2025-03-11T20:13:53.730" v="236" actId="20577"/>
          <ac:spMkLst>
            <pc:docMk/>
            <pc:sldMk cId="3761969584" sldId="266"/>
            <ac:spMk id="7" creationId="{2A4788CC-DBCA-634A-1015-253C6BB3AEA2}"/>
          </ac:spMkLst>
        </pc:spChg>
        <pc:spChg chg="add mod ord">
          <ac:chgData name="amjad ahmed" userId="2249f3bdf2e3decb" providerId="LiveId" clId="{0284C3C3-9E27-4677-8290-EA3DECD8C7E9}" dt="2025-03-11T18:57:20.542" v="176" actId="166"/>
          <ac:spMkLst>
            <pc:docMk/>
            <pc:sldMk cId="3761969584" sldId="266"/>
            <ac:spMk id="8" creationId="{239A1EEB-F117-4D32-68D6-5FB6F954DCE4}"/>
          </ac:spMkLst>
        </pc:spChg>
        <pc:spChg chg="del mod">
          <ac:chgData name="amjad ahmed" userId="2249f3bdf2e3decb" providerId="LiveId" clId="{0284C3C3-9E27-4677-8290-EA3DECD8C7E9}" dt="2025-03-11T17:06:12.576" v="87" actId="478"/>
          <ac:spMkLst>
            <pc:docMk/>
            <pc:sldMk cId="3761969584" sldId="266"/>
            <ac:spMk id="9" creationId="{F97354D6-C3F6-9C3B-AC3B-34B5A4591702}"/>
          </ac:spMkLst>
        </pc:spChg>
        <pc:spChg chg="add mod ord">
          <ac:chgData name="amjad ahmed" userId="2249f3bdf2e3decb" providerId="LiveId" clId="{0284C3C3-9E27-4677-8290-EA3DECD8C7E9}" dt="2025-03-11T18:56:44.276" v="171" actId="1076"/>
          <ac:spMkLst>
            <pc:docMk/>
            <pc:sldMk cId="3761969584" sldId="266"/>
            <ac:spMk id="10" creationId="{35AC80B8-F82A-8F18-10D7-185FEF47460B}"/>
          </ac:spMkLst>
        </pc:spChg>
        <pc:picChg chg="add del">
          <ac:chgData name="amjad ahmed" userId="2249f3bdf2e3decb" providerId="LiveId" clId="{0284C3C3-9E27-4677-8290-EA3DECD8C7E9}" dt="2025-03-11T17:06:08.620" v="85" actId="478"/>
          <ac:picMkLst>
            <pc:docMk/>
            <pc:sldMk cId="3761969584" sldId="266"/>
            <ac:picMk id="15" creationId="{555BE315-6A89-B4D5-43D5-3B38554BE5FE}"/>
          </ac:picMkLst>
        </pc:picChg>
      </pc:sldChg>
      <pc:sldChg chg="addSp delSp modSp new mod setBg">
        <pc:chgData name="amjad ahmed" userId="2249f3bdf2e3decb" providerId="LiveId" clId="{0284C3C3-9E27-4677-8290-EA3DECD8C7E9}" dt="2025-03-12T08:32:09.604" v="381" actId="2710"/>
        <pc:sldMkLst>
          <pc:docMk/>
          <pc:sldMk cId="707813169" sldId="267"/>
        </pc:sldMkLst>
        <pc:spChg chg="add mod">
          <ac:chgData name="amjad ahmed" userId="2249f3bdf2e3decb" providerId="LiveId" clId="{0284C3C3-9E27-4677-8290-EA3DECD8C7E9}" dt="2025-03-12T08:32:09.604" v="381" actId="2710"/>
          <ac:spMkLst>
            <pc:docMk/>
            <pc:sldMk cId="707813169" sldId="267"/>
            <ac:spMk id="2" creationId="{E5BCB3B6-D7A1-1D63-FB15-A7D841989A06}"/>
          </ac:spMkLst>
        </pc:spChg>
        <pc:spChg chg="add del mod">
          <ac:chgData name="amjad ahmed" userId="2249f3bdf2e3decb" providerId="LiveId" clId="{0284C3C3-9E27-4677-8290-EA3DECD8C7E9}" dt="2025-03-12T08:21:37.431" v="327" actId="478"/>
          <ac:spMkLst>
            <pc:docMk/>
            <pc:sldMk cId="707813169" sldId="267"/>
            <ac:spMk id="3" creationId="{B3D28198-BF37-1F33-179B-914BEEDDAC58}"/>
          </ac:spMkLst>
        </pc:spChg>
        <pc:spChg chg="add mod">
          <ac:chgData name="amjad ahmed" userId="2249f3bdf2e3decb" providerId="LiveId" clId="{0284C3C3-9E27-4677-8290-EA3DECD8C7E9}" dt="2025-03-12T08:30:48.556" v="371" actId="1076"/>
          <ac:spMkLst>
            <pc:docMk/>
            <pc:sldMk cId="707813169" sldId="267"/>
            <ac:spMk id="4" creationId="{6C65E97C-DAD8-6253-DCD1-40E7127C262B}"/>
          </ac:spMkLst>
        </pc:spChg>
        <pc:picChg chg="add mod">
          <ac:chgData name="amjad ahmed" userId="2249f3bdf2e3decb" providerId="LiveId" clId="{0284C3C3-9E27-4677-8290-EA3DECD8C7E9}" dt="2025-03-12T08:31:34.062" v="377" actId="1076"/>
          <ac:picMkLst>
            <pc:docMk/>
            <pc:sldMk cId="707813169" sldId="267"/>
            <ac:picMk id="5" creationId="{81FC25A4-785D-EE9A-B75E-BAC07AD2F35D}"/>
          </ac:picMkLst>
        </pc:picChg>
      </pc:sldChg>
      <pc:sldChg chg="addSp delSp modSp add mod setBg">
        <pc:chgData name="amjad ahmed" userId="2249f3bdf2e3decb" providerId="LiveId" clId="{0284C3C3-9E27-4677-8290-EA3DECD8C7E9}" dt="2025-03-12T09:36:18.179" v="478" actId="1076"/>
        <pc:sldMkLst>
          <pc:docMk/>
          <pc:sldMk cId="151821232" sldId="268"/>
        </pc:sldMkLst>
        <pc:spChg chg="del">
          <ac:chgData name="amjad ahmed" userId="2249f3bdf2e3decb" providerId="LiveId" clId="{0284C3C3-9E27-4677-8290-EA3DECD8C7E9}" dt="2025-03-12T09:20:28.948" v="411" actId="478"/>
          <ac:spMkLst>
            <pc:docMk/>
            <pc:sldMk cId="151821232" sldId="268"/>
            <ac:spMk id="3" creationId="{3DEA6773-E6AF-836D-8C37-C0D1C04AD49D}"/>
          </ac:spMkLst>
        </pc:spChg>
        <pc:spChg chg="add mod">
          <ac:chgData name="amjad ahmed" userId="2249f3bdf2e3decb" providerId="LiveId" clId="{0284C3C3-9E27-4677-8290-EA3DECD8C7E9}" dt="2025-03-12T09:32:45.868" v="468" actId="1076"/>
          <ac:spMkLst>
            <pc:docMk/>
            <pc:sldMk cId="151821232" sldId="268"/>
            <ac:spMk id="5" creationId="{BF103396-76C5-9D06-5F01-CD6FBE5280AC}"/>
          </ac:spMkLst>
        </pc:spChg>
        <pc:spChg chg="add mod">
          <ac:chgData name="amjad ahmed" userId="2249f3bdf2e3decb" providerId="LiveId" clId="{0284C3C3-9E27-4677-8290-EA3DECD8C7E9}" dt="2025-03-12T09:36:03.010" v="477" actId="1076"/>
          <ac:spMkLst>
            <pc:docMk/>
            <pc:sldMk cId="151821232" sldId="268"/>
            <ac:spMk id="6" creationId="{B3C92FD5-818A-B0B5-2758-F345A2A0C95E}"/>
          </ac:spMkLst>
        </pc:spChg>
        <pc:spChg chg="del">
          <ac:chgData name="amjad ahmed" userId="2249f3bdf2e3decb" providerId="LiveId" clId="{0284C3C3-9E27-4677-8290-EA3DECD8C7E9}" dt="2025-03-12T09:20:17.087" v="407" actId="478"/>
          <ac:spMkLst>
            <pc:docMk/>
            <pc:sldMk cId="151821232" sldId="268"/>
            <ac:spMk id="15" creationId="{4C8F79F5-C298-F3C6-84F3-215B1BE46DF4}"/>
          </ac:spMkLst>
        </pc:spChg>
        <pc:spChg chg="del">
          <ac:chgData name="amjad ahmed" userId="2249f3bdf2e3decb" providerId="LiveId" clId="{0284C3C3-9E27-4677-8290-EA3DECD8C7E9}" dt="2025-03-12T09:20:26.434" v="410" actId="478"/>
          <ac:spMkLst>
            <pc:docMk/>
            <pc:sldMk cId="151821232" sldId="268"/>
            <ac:spMk id="17" creationId="{718BE230-3D5D-4D93-F340-11A375CA8910}"/>
          </ac:spMkLst>
        </pc:spChg>
        <pc:spChg chg="del">
          <ac:chgData name="amjad ahmed" userId="2249f3bdf2e3decb" providerId="LiveId" clId="{0284C3C3-9E27-4677-8290-EA3DECD8C7E9}" dt="2025-03-12T09:20:20.205" v="408" actId="478"/>
          <ac:spMkLst>
            <pc:docMk/>
            <pc:sldMk cId="151821232" sldId="268"/>
            <ac:spMk id="19" creationId="{8B4F0629-6930-89E8-A04A-EFF1987C89B9}"/>
          </ac:spMkLst>
        </pc:spChg>
        <pc:picChg chg="add mod">
          <ac:chgData name="amjad ahmed" userId="2249f3bdf2e3decb" providerId="LiveId" clId="{0284C3C3-9E27-4677-8290-EA3DECD8C7E9}" dt="2025-03-12T09:36:18.179" v="478" actId="1076"/>
          <ac:picMkLst>
            <pc:docMk/>
            <pc:sldMk cId="151821232" sldId="268"/>
            <ac:picMk id="8" creationId="{702CB1AD-4FF3-21B7-6CF3-934906D0BA63}"/>
          </ac:picMkLst>
        </pc:picChg>
        <pc:picChg chg="del">
          <ac:chgData name="amjad ahmed" userId="2249f3bdf2e3decb" providerId="LiveId" clId="{0284C3C3-9E27-4677-8290-EA3DECD8C7E9}" dt="2025-03-12T09:20:23.252" v="409" actId="478"/>
          <ac:picMkLst>
            <pc:docMk/>
            <pc:sldMk cId="151821232" sldId="268"/>
            <ac:picMk id="23" creationId="{B0565EF7-979F-45A4-1934-D7634877993B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1T16:40:03.41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00170.17188"/>
      <inkml:brushProperty name="anchorY" value="-30349.53711"/>
      <inkml:brushProperty name="scaleFactor" value="0.5"/>
    </inkml:brush>
  </inkml:definitions>
  <inkml:trace contextRef="#ctx0" brushRef="#br0">0 1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1T16:59:41.21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016"/>
      <inkml:brushProperty name="anchorY" value="-1016"/>
      <inkml:brushProperty name="scaleFactor" value="0.5"/>
    </inkml:brush>
  </inkml:definitions>
  <inkml:trace contextRef="#ctx0" brushRef="#br0">1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1T16:40:08.87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01186.17188"/>
      <inkml:brushProperty name="anchorY" value="-31365.53711"/>
      <inkml:brushProperty name="scaleFactor" value="0.5"/>
    </inkml:brush>
  </inkml:definitions>
  <inkml:trace contextRef="#ctx0" brushRef="#br0">0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1T16:40:09.89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02202.17188"/>
      <inkml:brushProperty name="anchorY" value="-32381.53711"/>
      <inkml:brushProperty name="scaleFactor" value="0.5"/>
    </inkml:brush>
  </inkml:definitions>
  <inkml:trace contextRef="#ctx0" brushRef="#br0">0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1T16:40:18.65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03218.17188"/>
      <inkml:brushProperty name="anchorY" value="-33397.53906"/>
      <inkml:brushProperty name="scaleFactor" value="0.5"/>
    </inkml:brush>
  </inkml:definitions>
  <inkml:trace contextRef="#ctx0" brushRef="#br0">0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1T16:57:27.05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22949.65625"/>
      <inkml:brushProperty name="anchorY" value="-4025.68213"/>
      <inkml:brushProperty name="scaleFactor" value="0.5"/>
    </inkml:brush>
  </inkml:definitions>
  <inkml:trace contextRef="#ctx0" brushRef="#br0">20939 1 24575,'0'0'0,"-4"0"0,-3 5 0,1 7 0,-4 5 0,1 5 0,-5 4 0,3 7 0,1 2 0,-3-6 0,3 0 0,2 3 0,-3 0 0,-4-5 0,1-2 0,-3 0 0,-3 1 0,3-1 0,-2 2 0,-1 0 0,2 0 0,-1-5 0,-2 1 0,-2 0 0,-1 0 0,3 2 0,-1-4 0,5 0 0,0 1 0,-3-5 0,-1 3 0,-3 11 0,3 4 0,0 1 0,-1 10 0,-2 6 0,-1-2 0,-1 1 0,-7-3 0,-1-6 0,5 7 0,2-4 0,1-2 0,6-5 0,-1-4 0,-5 4 0,3-3 0,-1-6 0,-1-2 0,0-2 0,-8 5 0,-5-4 0,-2 5 0,-4 1 0,-4 5 0,-3-5 0,-9 4 0,5-1 0,4 4 0,-5-1 0,6 4 0,-1-2 0,5 4 0,5 3 0,-7-3 0,3 3 0,-2-4 0,3 2 0,-2 3 0,-2-4 0,4 3 0,-3-4 0,4 2 0,-8 2 0,-13 3 0,-15-4 0,-12 8 0,-11 2 0,-1-4 0,7-11 0,5-6 0,3-4 0,8-4 0,2-7 0,11 6 0,6 0 0,-2-4 0,3 1 0,0 6 0,-4-5 0,-17 1 0,-5 12 0,-10 0 0,-7 2 0,-5-3 0,-9 5 0,3-3 0,11 4 0,7-2 0,6-3 0,10-2 0,2-2 0,1-3 0,-1 0 0,-7 3 0,-13 7 0,-13-1 0,-18-1 0,-14 4 0,5-9 0,3-1 0,7 2 0,5 0 0,11-2 0,3-6 0,7-1 0,-11 4 0,-6 1 0,-15 1 0,-5 5 0,-11 0 0,4 0 0,6-8 0,13-1 0,13-8 0,11 0 0,-7-5 0,4 1 0,-6-3 0,-8 2 0,-13-2 0,-6-3 0,-4 9 0,-7-3 0,10-1 0,1 2 0,14 2 0,-6-2 0,0-4 0,-15 2 0,-3-3 0,-13-2 0,-5 2 0,7-2 0,5-1 0,16-3 0,10 4 0,15-1 0,5-2 0,4-1 0,-12-1 0,5-3 0,-8 0 0,1-1 0,-6 0 0,-4 0 0,1 0 0,8-1 0,3 1 0,4 0 0,-4 0 0,0 0 0,-16 0 0,-18 0 0,1 0 0,-1 0 0,6 0 0,-2 0 0,13 0 0,7 0 0,7 0 0,-7 0 0,2 0 0,-3-6 0,1 0 0,-8-6 0,-8-4 0,2 1 0,4-3 0,13-9 0,5 4 0,0 3 0,8 0 0,-10-1 0,-5-1 0,-7-3 0,-3 5 0,2-1 0,-2-1 0,11 4 0,5-7 0,9-1 0,10-2 0,-5-2 0,5 6 0,-2 1 0,-7-1 0,-9-6 0,-2-6 0,-6-8 0,1 6 0,1 2 0,15 3 0,15 3 0,7 1 0,7-4 0,6-1 0,-4-5 0,5 1 0,-14-4 0,-7-10 0,-13 2 0,-1 3 0,3 4 0,-1 0 0,5 4 0,-1 2 0,10 4 0,9 1 0,4 3 0,3 0 0,4 1 0,-6 1 0,4 5 0,-3-6 0,-12 0 0,-2-7 0,-2 6 0,1 0 0,-4 1 0,2 0 0,8-5 0,2-1 0,8 1 0,6 1 0,-5 0 0,10 7 0,8 2 0,4 0 0,-4-6 0,7-2 0,-1 0 0,5 5 0,6 0 0,-7 2 0,3-6 0,-2-2 0,9 0 0,-2 6 0,3 1 0,3 6 0,2 6 0,2-1 0,1 4 0,6-3 0,1 2 0,6-3 0,5-3 0,3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1T16:57:29.22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44904.62109"/>
      <inkml:brushProperty name="anchorY" value="-5126.92334"/>
      <inkml:brushProperty name="scaleFactor" value="0.5"/>
    </inkml:brush>
  </inkml:definitions>
  <inkml:trace contextRef="#ctx0" brushRef="#br0">820 1 24575,'0'0'0,"-5"0"0,-13 0 0,-5 0 0,-10 0 0,-9 0 0,-1 0 0,-4 0 0,3 0 0,2 0 0,5 0 0,3 0 0,8 5 0,3 1 0,0 0 0,1-1 0,-2-2 0,-2-1 0,0-1 0,-2 0 0,1-1 0,-2 5 0,1 1 0,-1-1 0,6 6 0,1-2 0,-1-2 0,0-1 0,4 4 0,4 4 0,5 4 0,5 5 0,8 2 0,7-4 0,2 2 0,5-6 0,-2 7 0,3-3 0,2 1 0,3 1 0,-4 1 0,2 2 0,-4 6 0,0-4 0,3-5 0,-4-1 0,-4-7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1T16:57:35.13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46499.69531"/>
      <inkml:brushProperty name="anchorY" value="-4600.44678"/>
      <inkml:brushProperty name="scaleFactor" value="0.5"/>
    </inkml:brush>
  </inkml:definitions>
  <inkml:trace contextRef="#ctx0" brushRef="#br0">16749 1 24575,'0'0'0,"0"9"0,-11 10 0,-12 9 0,-11 5 0,-16 13 0,-7 6 0,-9-1 0,-3 1 0,-4 2 0,-4 1 0,2-5 0,4-11 0,-2-6 0,4-5 0,4 4 0,2 5 0,-2 1 0,-5 4 0,-9-1 0,-5 8 0,-9 5 0,-7-4 0,-5 2 0,1 12 0,3-5 0,5 1 0,-2 0 0,9-8 0,-3 5 0,7 0 0,3-5 0,-5-1 0,-6 7 0,-23 6 0,-23 1 0,-16 0 0,-17 4 0,-11-2 0,-4-1 0,-4-9 0,-3-2-703,3 4 904,-11-1-302,-2 1 101,-18 0 0,6-1 0,13 5 0,16 0 0,11 0 0,18-7 0,-2 9 0,-4-1 0,-3-5 0,-3-2 0,-6-2 0,16 6 0,12-6 0,13-6 0,16-7 0,-4-4 0,4-5 0,-11-3 0,-14 3 0,-6 0 0,-13 0 0,-6-1 0,13-1 704,16-7-905,13-6 301,14-2-100,-5-4 0,2 2 0,-6-3 0,-16-2 0,-11-4 0,1 4 0,11-1 0,7-2 0,14-2 0,17-1 0,3-1 0,6-1 0,-2-1 0,-4 0 0,-16-1 0,-16 1 0,-10-6 0,-11 0 0,2-5 0,0-6 0,19 3 0,8 1 0,6-2 0,15 3 0,-3-3 0,-1-2 0,-20-10 0,-14-8 0,-8-3 0,-16 0 0,-6 1 0,12 9 0,-1-4 0,16-5 0,16 1 0,3-5 0,5 1 0,2 2 0,-4-3 0,1-3 0,-1 1 0,2 4 0,6 8 0,1 3 0,7 2 0,10 2 0,6 4 0,9 0 0,13-6 0,0 4 0,4-2 0,2-1 0,1-1 0,1 5 0,-5-6 0,-1-1 0,0-7 0,-4 0 0,-6-1 0,2 2 0,-3 2 0,2-5 0,-3-4 0,-2 1 0,3 1 0,4-3 0,-2 2 0,3 9 0,3-9 0,-3 8 0,8-5 0,-4 2 0,8-4 0,-4 0 0,0-3 0,1 2 0,0 2 0,1 3 0,1 8 0,5-9 0,1 6 0,1 1 0,9 0 0,6 7 0,4 7 0,2 4 0,8 0 0,12 3 0,11 2 0,10 2 0,14 2 0,5 1 0,3 0 0,1-4 0,-1 0 0,-2-1 0,-1 2 0,-1 1 0,-12 1 0,-13 1 0,-5-5 0,-10 0 0,-8 0 0,-4 2 0,-10 1 0,-7 1 0,-2 1 0,0 0 0,4 1 0,2 0 0,2 1 0,3-1 0,0 0 0,2 0 0,1 0 0,5 6 0,11 5 0,6 6 0,11 0 0,2 2 0,0 3 0,6 2 0,3 2 0,-2 1 0,-2 1 0,1 0 0,-2 1 0,-3 0 0,-3-1 0,-2-5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1T16:57:39.68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64139.41406"/>
      <inkml:brushProperty name="anchorY" value="-5217.14941"/>
      <inkml:brushProperty name="scaleFactor" value="0.5"/>
    </inkml:brush>
  </inkml:definitions>
  <inkml:trace contextRef="#ctx0" brushRef="#br0">5621 1 24575,'0'0'0,"-5"0"0,-7 0 0,0 6 0,-4 5 0,1 7 0,4 4 0,-3 9 0,-2 8 0,-4 1 0,-3 0 0,-3 3 0,-1-2 0,-1-3 0,5-3 0,-6-2 0,-5-3 0,-7 10 0,-6-5 0,-5 4 0,-9-2 0,-1-7 0,-1-3 0,-5-1 0,1 0 0,7-1 0,3 1 0,1-5 0,8 1 0,0 0 0,5 1 0,-7-4 0,3 2 0,-7 0 0,-8 8 0,-2 7 0,-1-3 0,2-1 0,-16-2 0,-4 5 0,-4-1 0,-2 0 0,6-2 0,-5 0 0,6-2 0,6-1 0,0-1 0,12 1 0,-2-1 0,-2-6 0,1-5 0,3-6 0,-10-5 0,2 2 0,-9-1 0,-3-2 0,-2 4 0,-8-1 0,1-1 0,1 4 0,1-2 0,7-2 0,3-1 0,6-2 0,6-2 0,5-1 0,4-1 0,2-1 0,2 1 0,0 0 0,1-1 0,5 1 0,-5 0 0,-1 0 0,-1 0 0,-6 0 0,-1 0 0,1 0 0,7 0 0,1 0 0,2 0 0,5 0 0,6 0 0,0 0 0,-3 0 0,-2 0 0,2-6 0,3 1 0,-1-7 0,-8 2 0,2-5 0,4 2 0,-2-3 0,-1 3 0,3 3 0,4 3 0,4 2 0,4 3 0,2 1 0,2-5 0,1 1 0,6-6 0,0 1 0,6-5 0,5-3 0,12 18 0,-1-1 0,0 0 0,-1 0 0,1 1 0,0-1 0,0 0 0,0 0 0,1 0 0,-1 0 0,0 0 0,0 0 0,0 0 0,1 0 0,-1 0 0,0 1 0,2-3 0,11-10 0,14 4 0,6 3 0,8-3 0,0 2 0,-6-4 0,2 1 0,-2 1 0,-2 3 0,-8-4 0,0 2 0,-2 1 0,-5-4 0,-10 2 0,-11 1 0,-10-3 0,-12 2 0,-12 1 0,-3 3 0,0 1 0,2 2 0,-4 1 0,-2 1 0,1 1 0,3-1 0,3 0 0,4 1 0,2-1 0,1 0 0,7 6 0,7 5 0,5 7 0,6 4 0,8-2 0,9 1 0,6-3 0,5 0 0,-2 3 0,2 1 0,-5 2 0,1 2 0,-4 1 0,-5 1 0,3 1 0,-3-1 0,4-5 0,-3 0 0,3 0 0,-2 1 0,-2 0 0,2-3 0,-2 0 0,-2 1 0,-2-5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1T16:59:41.21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016"/>
      <inkml:brushProperty name="anchorY" value="-1016"/>
      <inkml:brushProperty name="scaleFactor" value="0.5"/>
    </inkml:brush>
  </inkml:definitions>
  <inkml:trace contextRef="#ctx0" brushRef="#br0">1 1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2ADC3-CB19-64F9-9219-BF4FE4E1AD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70BCFF-6157-E261-5683-7A5B0A6D6E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82E0A-E918-A8F0-456A-FCEA73A3E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7C281-A569-47E7-BD6B-744157348A5F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B5DFE-F9E4-EA27-F0AD-12030BEE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F44C5-90D0-035D-A51E-D98A468DD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8B096-32FB-4C40-8A83-C2BF2043BF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9004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D54A9-EF12-6AFA-27D2-611B56A73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16B36-C25E-2E1D-7D48-2AC61F6BDF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06930-87DC-1E2B-BEA6-49D8F2001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7C281-A569-47E7-BD6B-744157348A5F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1E51B-3F3D-002E-304B-CBB16D536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68AAB-A4D9-DA38-1EEE-B39EA91D5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8B096-32FB-4C40-8A83-C2BF2043BF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6122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A041DB-A64E-8A8D-972E-4684713E8D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B395D5-1299-C9E9-0B87-725D1B1835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CFDD3-4FA6-B441-6939-3E5328075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7C281-A569-47E7-BD6B-744157348A5F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DB883-64F9-43E2-DD7A-7FD581DFE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0559D-0221-9B95-3932-4B6D2F4AF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8B096-32FB-4C40-8A83-C2BF2043BF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958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1466B-5E5C-F097-E8A1-CA1F07F72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951A1-E0CF-E93F-6EA0-F5D6A0DDC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9CFE7-0B31-4E1C-FEBA-E5FA599F0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7C281-A569-47E7-BD6B-744157348A5F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872BF-3667-A65E-9FAC-7BC8A29F5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0F2A0-D03E-48C8-4A70-7B752F533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8B096-32FB-4C40-8A83-C2BF2043BF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931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B8680-0336-02CE-654C-90067DD1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1E59F-6F1F-2637-1EF9-B55ED48FC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E6860-C0F3-6A16-53D5-A37F3BFC8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7C281-A569-47E7-BD6B-744157348A5F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74731-359C-7788-AEE7-8CDC53828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EA7F9-27DA-8CEB-FED7-D79E59D9E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8B096-32FB-4C40-8A83-C2BF2043BF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186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33687-EE1A-A997-4465-FC05BFED5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23863-BFDC-F1D4-7E9C-B8778F0AC1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B16D4A-4A2B-61AA-800C-ABBA54998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B0A568-1705-AD4F-6336-5B4E132BE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7C281-A569-47E7-BD6B-744157348A5F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90E0F0-31F6-73CB-3FC5-AA83441CD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FFFA8-67C3-2204-4047-3F85101F7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8B096-32FB-4C40-8A83-C2BF2043BF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181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CDC40-D30B-F899-A39A-C3BD46670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C32B3C-F5BC-E287-4A4D-D3A7A92E4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AFA8B0-0CDD-4CD8-C16A-930E41F9AE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4CFD0F-5A8E-7F4A-A050-0A34D805D6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E0DD9A-0D02-B2D0-3F31-049B6F8396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2E0423-57D5-FF47-4A99-1F63D8524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7C281-A569-47E7-BD6B-744157348A5F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2BAC98-1258-7F9A-CE00-82111FD2A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522D4B-993A-16CD-D175-B76408012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8B096-32FB-4C40-8A83-C2BF2043BF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2144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C3981-C0AB-FB1B-FF65-D3C6824C8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91C58A-4418-F8D5-9527-E3F48F229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7C281-A569-47E7-BD6B-744157348A5F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B9453D-CA94-4BC6-FAA5-77C499065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1506F3-D268-BFA1-8466-9EDF12C68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8B096-32FB-4C40-8A83-C2BF2043BF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874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16D215-E43B-A148-8708-236AD1D2F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7C281-A569-47E7-BD6B-744157348A5F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37B0EA-EDC9-F590-A675-FD5E1FAD1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9086F-6EB3-5E6A-1F88-987A38E56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8B096-32FB-4C40-8A83-C2BF2043BF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8518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6A580-F33D-78F1-6004-60D0ED38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C6607-62CA-70F1-918D-F6E272727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41DA79-06C0-AD5E-E17F-1D743700C9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9CADE-A606-A333-FA14-16164DBB7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7C281-A569-47E7-BD6B-744157348A5F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C60682-A325-DC26-B22A-1A73C82B0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62047B-C6BD-D64B-DC4B-BD7670D23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8B096-32FB-4C40-8A83-C2BF2043BF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9979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7EEEE-53FF-4ABF-F356-624B774DB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CF1D22-AFFA-FB6B-3960-3DBE459C08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92E1-7E3D-C2B0-F8F5-13BD2C99CD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C03F7A-AFEB-4F3D-1F1E-D93FC23AB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7C281-A569-47E7-BD6B-744157348A5F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72EB44-E26F-03ED-C8DB-50E6BC090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45E29F-95CF-C4FD-2CA5-5185C0347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8B096-32FB-4C40-8A83-C2BF2043BF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3003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064BBC-9688-9FE9-B986-D4F910663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E5EBB-DC1D-7BFB-C6C2-122283040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81328-8391-88AE-0F16-E4CAB2BCB9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07C281-A569-47E7-BD6B-744157348A5F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99FFA-8787-07A7-68A3-D222E6687B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EFBC90-0903-5271-435F-9A8C19FCE5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38B096-32FB-4C40-8A83-C2BF2043BF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798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21.png"/><Relationship Id="rId18" Type="http://schemas.openxmlformats.org/officeDocument/2006/relationships/customXml" Target="../ink/ink7.xml"/><Relationship Id="rId3" Type="http://schemas.openxmlformats.org/officeDocument/2006/relationships/customXml" Target="../ink/ink1.xml"/><Relationship Id="rId21" Type="http://schemas.openxmlformats.org/officeDocument/2006/relationships/image" Target="../media/image24.png"/><Relationship Id="rId7" Type="http://schemas.openxmlformats.org/officeDocument/2006/relationships/customXml" Target="../ink/ink3.xml"/><Relationship Id="rId12" Type="http://schemas.openxmlformats.org/officeDocument/2006/relationships/image" Target="../media/image20.png"/><Relationship Id="rId17" Type="http://schemas.openxmlformats.org/officeDocument/2006/relationships/image" Target="../media/image22.png"/><Relationship Id="rId2" Type="http://schemas.openxmlformats.org/officeDocument/2006/relationships/image" Target="../media/image2.png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19.png"/><Relationship Id="rId5" Type="http://schemas.openxmlformats.org/officeDocument/2006/relationships/customXml" Target="../ink/ink2.xml"/><Relationship Id="rId15" Type="http://schemas.openxmlformats.org/officeDocument/2006/relationships/image" Target="../media/image210.png"/><Relationship Id="rId10" Type="http://schemas.openxmlformats.org/officeDocument/2006/relationships/image" Target="../media/image170.png"/><Relationship Id="rId19" Type="http://schemas.openxmlformats.org/officeDocument/2006/relationships/image" Target="../media/image23.png"/><Relationship Id="rId4" Type="http://schemas.openxmlformats.org/officeDocument/2006/relationships/image" Target="../media/image140.png"/><Relationship Id="rId9" Type="http://schemas.openxmlformats.org/officeDocument/2006/relationships/customXml" Target="../ink/ink4.xml"/><Relationship Id="rId14" Type="http://schemas.openxmlformats.org/officeDocument/2006/relationships/customXml" Target="../ink/ink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41DC8A-0086-B03C-113C-D549FC3BF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Video 14" title="Defocused Particles Cyan Blue">
            <a:hlinkClick r:id="" action="ppaction://media"/>
            <a:extLst>
              <a:ext uri="{FF2B5EF4-FFF2-40B4-BE49-F238E27FC236}">
                <a16:creationId xmlns:a16="http://schemas.microsoft.com/office/drawing/2014/main" id="{9D94DC21-0420-128C-83A2-0A5286CFE0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A84A3CF-7A95-53B5-B02D-AFC90D5589D8}"/>
              </a:ext>
            </a:extLst>
          </p:cNvPr>
          <p:cNvSpPr/>
          <p:nvPr/>
        </p:nvSpPr>
        <p:spPr>
          <a:xfrm>
            <a:off x="1818713" y="1151920"/>
            <a:ext cx="8554571" cy="35052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A3F9EC-4E74-ADF5-04A4-C079451AEBD7}"/>
              </a:ext>
            </a:extLst>
          </p:cNvPr>
          <p:cNvSpPr txBox="1"/>
          <p:nvPr/>
        </p:nvSpPr>
        <p:spPr>
          <a:xfrm>
            <a:off x="-501570" y="-240175"/>
            <a:ext cx="13195139" cy="7338350"/>
          </a:xfrm>
          <a:custGeom>
            <a:avLst/>
            <a:gdLst/>
            <a:ahLst/>
            <a:cxnLst/>
            <a:rect l="l" t="t" r="r" b="b"/>
            <a:pathLst>
              <a:path w="13195139" h="7338350">
                <a:moveTo>
                  <a:pt x="7655828" y="4457108"/>
                </a:moveTo>
                <a:cubicBezTo>
                  <a:pt x="7652975" y="4457108"/>
                  <a:pt x="7650150" y="4457848"/>
                  <a:pt x="7647351" y="4459326"/>
                </a:cubicBezTo>
                <a:cubicBezTo>
                  <a:pt x="7644553" y="4460805"/>
                  <a:pt x="7640203" y="4463906"/>
                  <a:pt x="7634300" y="4468631"/>
                </a:cubicBezTo>
                <a:cubicBezTo>
                  <a:pt x="7611545" y="4488428"/>
                  <a:pt x="7593262" y="4506274"/>
                  <a:pt x="7579448" y="4522168"/>
                </a:cubicBezTo>
                <a:cubicBezTo>
                  <a:pt x="7577999" y="4524098"/>
                  <a:pt x="7576271" y="4526187"/>
                  <a:pt x="7574263" y="4528432"/>
                </a:cubicBezTo>
                <a:cubicBezTo>
                  <a:pt x="7572255" y="4530678"/>
                  <a:pt x="7570488" y="4533157"/>
                  <a:pt x="7568961" y="4535868"/>
                </a:cubicBezTo>
                <a:cubicBezTo>
                  <a:pt x="7567434" y="4538579"/>
                  <a:pt x="7566670" y="4541801"/>
                  <a:pt x="7566670" y="4545533"/>
                </a:cubicBezTo>
                <a:cubicBezTo>
                  <a:pt x="7566670" y="4549114"/>
                  <a:pt x="7567337" y="4552154"/>
                  <a:pt x="7568670" y="4554652"/>
                </a:cubicBezTo>
                <a:cubicBezTo>
                  <a:pt x="7570004" y="4557150"/>
                  <a:pt x="7571875" y="4559805"/>
                  <a:pt x="7574283" y="4562616"/>
                </a:cubicBezTo>
                <a:cubicBezTo>
                  <a:pt x="7576692" y="4565428"/>
                  <a:pt x="7578627" y="4567685"/>
                  <a:pt x="7580088" y="4569386"/>
                </a:cubicBezTo>
                <a:cubicBezTo>
                  <a:pt x="7598168" y="4590687"/>
                  <a:pt x="7616915" y="4609179"/>
                  <a:pt x="7636329" y="4624860"/>
                </a:cubicBezTo>
                <a:cubicBezTo>
                  <a:pt x="7640755" y="4627980"/>
                  <a:pt x="7644360" y="4630277"/>
                  <a:pt x="7647145" y="4631752"/>
                </a:cubicBezTo>
                <a:cubicBezTo>
                  <a:pt x="7649930" y="4633226"/>
                  <a:pt x="7652824" y="4633964"/>
                  <a:pt x="7655828" y="4633964"/>
                </a:cubicBezTo>
                <a:cubicBezTo>
                  <a:pt x="7661141" y="4633964"/>
                  <a:pt x="7668100" y="4630489"/>
                  <a:pt x="7676704" y="4623540"/>
                </a:cubicBezTo>
                <a:cubicBezTo>
                  <a:pt x="7697784" y="4605037"/>
                  <a:pt x="7716031" y="4587178"/>
                  <a:pt x="7731445" y="4569962"/>
                </a:cubicBezTo>
                <a:lnTo>
                  <a:pt x="7736741" y="4563445"/>
                </a:lnTo>
                <a:cubicBezTo>
                  <a:pt x="7739117" y="4560426"/>
                  <a:pt x="7741086" y="4557528"/>
                  <a:pt x="7742648" y="4554750"/>
                </a:cubicBezTo>
                <a:cubicBezTo>
                  <a:pt x="7744210" y="4551974"/>
                  <a:pt x="7744991" y="4548901"/>
                  <a:pt x="7744991" y="4545533"/>
                </a:cubicBezTo>
                <a:cubicBezTo>
                  <a:pt x="7744991" y="4542239"/>
                  <a:pt x="7744311" y="4539317"/>
                  <a:pt x="7742950" y="4536766"/>
                </a:cubicBezTo>
                <a:cubicBezTo>
                  <a:pt x="7741590" y="4534216"/>
                  <a:pt x="7739787" y="4531569"/>
                  <a:pt x="7737541" y="4528825"/>
                </a:cubicBezTo>
                <a:cubicBezTo>
                  <a:pt x="7735295" y="4526081"/>
                  <a:pt x="7733236" y="4523616"/>
                  <a:pt x="7731364" y="4521430"/>
                </a:cubicBezTo>
                <a:cubicBezTo>
                  <a:pt x="7715609" y="4503214"/>
                  <a:pt x="7696713" y="4484734"/>
                  <a:pt x="7674675" y="4465991"/>
                </a:cubicBezTo>
                <a:cubicBezTo>
                  <a:pt x="7666777" y="4460069"/>
                  <a:pt x="7660494" y="4457108"/>
                  <a:pt x="7655828" y="4457108"/>
                </a:cubicBezTo>
                <a:close/>
                <a:moveTo>
                  <a:pt x="8221070" y="4257405"/>
                </a:moveTo>
                <a:lnTo>
                  <a:pt x="8221070" y="4425285"/>
                </a:lnTo>
                <a:lnTo>
                  <a:pt x="8111559" y="4425285"/>
                </a:lnTo>
                <a:close/>
                <a:moveTo>
                  <a:pt x="7655828" y="4229773"/>
                </a:moveTo>
                <a:cubicBezTo>
                  <a:pt x="7652975" y="4229773"/>
                  <a:pt x="7650150" y="4230513"/>
                  <a:pt x="7647351" y="4231991"/>
                </a:cubicBezTo>
                <a:cubicBezTo>
                  <a:pt x="7644553" y="4233470"/>
                  <a:pt x="7640203" y="4236571"/>
                  <a:pt x="7634300" y="4241296"/>
                </a:cubicBezTo>
                <a:cubicBezTo>
                  <a:pt x="7611545" y="4261093"/>
                  <a:pt x="7593262" y="4278939"/>
                  <a:pt x="7579448" y="4294833"/>
                </a:cubicBezTo>
                <a:cubicBezTo>
                  <a:pt x="7577999" y="4296763"/>
                  <a:pt x="7576271" y="4298852"/>
                  <a:pt x="7574263" y="4301097"/>
                </a:cubicBezTo>
                <a:cubicBezTo>
                  <a:pt x="7572255" y="4303343"/>
                  <a:pt x="7570488" y="4305822"/>
                  <a:pt x="7568961" y="4308533"/>
                </a:cubicBezTo>
                <a:cubicBezTo>
                  <a:pt x="7567434" y="4311244"/>
                  <a:pt x="7566670" y="4314466"/>
                  <a:pt x="7566670" y="4318198"/>
                </a:cubicBezTo>
                <a:cubicBezTo>
                  <a:pt x="7566670" y="4321779"/>
                  <a:pt x="7567337" y="4324819"/>
                  <a:pt x="7568670" y="4327317"/>
                </a:cubicBezTo>
                <a:cubicBezTo>
                  <a:pt x="7570004" y="4329815"/>
                  <a:pt x="7571875" y="4332470"/>
                  <a:pt x="7574283" y="4335281"/>
                </a:cubicBezTo>
                <a:cubicBezTo>
                  <a:pt x="7576692" y="4338093"/>
                  <a:pt x="7578627" y="4340350"/>
                  <a:pt x="7580088" y="4342051"/>
                </a:cubicBezTo>
                <a:cubicBezTo>
                  <a:pt x="7598168" y="4363352"/>
                  <a:pt x="7616915" y="4381844"/>
                  <a:pt x="7636329" y="4397525"/>
                </a:cubicBezTo>
                <a:cubicBezTo>
                  <a:pt x="7640755" y="4400645"/>
                  <a:pt x="7644360" y="4402942"/>
                  <a:pt x="7647145" y="4404417"/>
                </a:cubicBezTo>
                <a:cubicBezTo>
                  <a:pt x="7649930" y="4405892"/>
                  <a:pt x="7652824" y="4406629"/>
                  <a:pt x="7655828" y="4406629"/>
                </a:cubicBezTo>
                <a:cubicBezTo>
                  <a:pt x="7661141" y="4406629"/>
                  <a:pt x="7668100" y="4403154"/>
                  <a:pt x="7676704" y="4396205"/>
                </a:cubicBezTo>
                <a:cubicBezTo>
                  <a:pt x="7697784" y="4377702"/>
                  <a:pt x="7716031" y="4359843"/>
                  <a:pt x="7731445" y="4342627"/>
                </a:cubicBezTo>
                <a:lnTo>
                  <a:pt x="7736741" y="4336110"/>
                </a:lnTo>
                <a:cubicBezTo>
                  <a:pt x="7739117" y="4333091"/>
                  <a:pt x="7741086" y="4330193"/>
                  <a:pt x="7742648" y="4327416"/>
                </a:cubicBezTo>
                <a:cubicBezTo>
                  <a:pt x="7744210" y="4324639"/>
                  <a:pt x="7744991" y="4321566"/>
                  <a:pt x="7744991" y="4318198"/>
                </a:cubicBezTo>
                <a:cubicBezTo>
                  <a:pt x="7744991" y="4314904"/>
                  <a:pt x="7744311" y="4311982"/>
                  <a:pt x="7742950" y="4309431"/>
                </a:cubicBezTo>
                <a:cubicBezTo>
                  <a:pt x="7741590" y="4306881"/>
                  <a:pt x="7739787" y="4304234"/>
                  <a:pt x="7737541" y="4301490"/>
                </a:cubicBezTo>
                <a:cubicBezTo>
                  <a:pt x="7735295" y="4298746"/>
                  <a:pt x="7733236" y="4296281"/>
                  <a:pt x="7731364" y="4294095"/>
                </a:cubicBezTo>
                <a:cubicBezTo>
                  <a:pt x="7715609" y="4275879"/>
                  <a:pt x="7696713" y="4257400"/>
                  <a:pt x="7674675" y="4238657"/>
                </a:cubicBezTo>
                <a:cubicBezTo>
                  <a:pt x="7666777" y="4232734"/>
                  <a:pt x="7660494" y="4229773"/>
                  <a:pt x="7655828" y="4229773"/>
                </a:cubicBezTo>
                <a:close/>
                <a:moveTo>
                  <a:pt x="6085630" y="4200130"/>
                </a:moveTo>
                <a:cubicBezTo>
                  <a:pt x="6126763" y="4200130"/>
                  <a:pt x="6156842" y="4213712"/>
                  <a:pt x="6175868" y="4240877"/>
                </a:cubicBezTo>
                <a:cubicBezTo>
                  <a:pt x="6194894" y="4268042"/>
                  <a:pt x="6204407" y="4310226"/>
                  <a:pt x="6204407" y="4367428"/>
                </a:cubicBezTo>
                <a:cubicBezTo>
                  <a:pt x="6204407" y="4417797"/>
                  <a:pt x="6194112" y="4457360"/>
                  <a:pt x="6173522" y="4486118"/>
                </a:cubicBezTo>
                <a:cubicBezTo>
                  <a:pt x="6152933" y="4514876"/>
                  <a:pt x="6122662" y="4529255"/>
                  <a:pt x="6082711" y="4529255"/>
                </a:cubicBezTo>
                <a:cubicBezTo>
                  <a:pt x="6043333" y="4529255"/>
                  <a:pt x="6013451" y="4514822"/>
                  <a:pt x="5993062" y="4485955"/>
                </a:cubicBezTo>
                <a:cubicBezTo>
                  <a:pt x="5972674" y="4457089"/>
                  <a:pt x="5962480" y="4416851"/>
                  <a:pt x="5962480" y="4365242"/>
                </a:cubicBezTo>
                <a:cubicBezTo>
                  <a:pt x="5962480" y="4309710"/>
                  <a:pt x="5972794" y="4268309"/>
                  <a:pt x="5993420" y="4241037"/>
                </a:cubicBezTo>
                <a:cubicBezTo>
                  <a:pt x="6014047" y="4213766"/>
                  <a:pt x="6044783" y="4200130"/>
                  <a:pt x="6085630" y="4200130"/>
                </a:cubicBezTo>
                <a:close/>
                <a:moveTo>
                  <a:pt x="8253318" y="4095503"/>
                </a:moveTo>
                <a:cubicBezTo>
                  <a:pt x="8241349" y="4095503"/>
                  <a:pt x="8231751" y="4097671"/>
                  <a:pt x="8224523" y="4102008"/>
                </a:cubicBezTo>
                <a:cubicBezTo>
                  <a:pt x="8217295" y="4106345"/>
                  <a:pt x="8209394" y="4114747"/>
                  <a:pt x="8200821" y="4127216"/>
                </a:cubicBezTo>
                <a:lnTo>
                  <a:pt x="8013315" y="4397170"/>
                </a:lnTo>
                <a:cubicBezTo>
                  <a:pt x="8005110" y="4408964"/>
                  <a:pt x="7999684" y="4418567"/>
                  <a:pt x="7997037" y="4425979"/>
                </a:cubicBezTo>
                <a:cubicBezTo>
                  <a:pt x="7994390" y="4433392"/>
                  <a:pt x="7993066" y="4443303"/>
                  <a:pt x="7993066" y="4455713"/>
                </a:cubicBezTo>
                <a:lnTo>
                  <a:pt x="7993066" y="4480880"/>
                </a:lnTo>
                <a:cubicBezTo>
                  <a:pt x="7993066" y="4492515"/>
                  <a:pt x="7994437" y="4501684"/>
                  <a:pt x="7997176" y="4508387"/>
                </a:cubicBezTo>
                <a:cubicBezTo>
                  <a:pt x="7999916" y="4515090"/>
                  <a:pt x="8004661" y="4519745"/>
                  <a:pt x="8011411" y="4522351"/>
                </a:cubicBezTo>
                <a:cubicBezTo>
                  <a:pt x="8018161" y="4524958"/>
                  <a:pt x="8027051" y="4526261"/>
                  <a:pt x="8038081" y="4526261"/>
                </a:cubicBezTo>
                <a:lnTo>
                  <a:pt x="8221070" y="4526261"/>
                </a:lnTo>
                <a:lnTo>
                  <a:pt x="8221070" y="4606739"/>
                </a:lnTo>
                <a:cubicBezTo>
                  <a:pt x="8221070" y="4616207"/>
                  <a:pt x="8223166" y="4623037"/>
                  <a:pt x="8227357" y="4627229"/>
                </a:cubicBezTo>
                <a:cubicBezTo>
                  <a:pt x="8231549" y="4631420"/>
                  <a:pt x="8238012" y="4633516"/>
                  <a:pt x="8246748" y="4633516"/>
                </a:cubicBezTo>
                <a:lnTo>
                  <a:pt x="8315331" y="4633516"/>
                </a:lnTo>
                <a:cubicBezTo>
                  <a:pt x="8324161" y="4633516"/>
                  <a:pt x="8330710" y="4631382"/>
                  <a:pt x="8334981" y="4627115"/>
                </a:cubicBezTo>
                <a:cubicBezTo>
                  <a:pt x="8339253" y="4622848"/>
                  <a:pt x="8341388" y="4616056"/>
                  <a:pt x="8341388" y="4606739"/>
                </a:cubicBezTo>
                <a:lnTo>
                  <a:pt x="8341388" y="4526261"/>
                </a:lnTo>
                <a:lnTo>
                  <a:pt x="8356189" y="4526261"/>
                </a:lnTo>
                <a:cubicBezTo>
                  <a:pt x="8360654" y="4526261"/>
                  <a:pt x="8363827" y="4526105"/>
                  <a:pt x="8365706" y="4525793"/>
                </a:cubicBezTo>
                <a:cubicBezTo>
                  <a:pt x="8367586" y="4525481"/>
                  <a:pt x="8370562" y="4524193"/>
                  <a:pt x="8374636" y="4521930"/>
                </a:cubicBezTo>
                <a:cubicBezTo>
                  <a:pt x="8388081" y="4513438"/>
                  <a:pt x="8399720" y="4502722"/>
                  <a:pt x="8409552" y="4489781"/>
                </a:cubicBezTo>
                <a:cubicBezTo>
                  <a:pt x="8417854" y="4484409"/>
                  <a:pt x="8422005" y="4479741"/>
                  <a:pt x="8422005" y="4475776"/>
                </a:cubicBezTo>
                <a:cubicBezTo>
                  <a:pt x="8422005" y="4472264"/>
                  <a:pt x="8420612" y="4468974"/>
                  <a:pt x="8417825" y="4465904"/>
                </a:cubicBezTo>
                <a:cubicBezTo>
                  <a:pt x="8402473" y="4450285"/>
                  <a:pt x="8388073" y="4438228"/>
                  <a:pt x="8374624" y="4429732"/>
                </a:cubicBezTo>
                <a:cubicBezTo>
                  <a:pt x="8370768" y="4427589"/>
                  <a:pt x="8367716" y="4426312"/>
                  <a:pt x="8365468" y="4425901"/>
                </a:cubicBezTo>
                <a:cubicBezTo>
                  <a:pt x="8363220" y="4425490"/>
                  <a:pt x="8360127" y="4425285"/>
                  <a:pt x="8356189" y="4425285"/>
                </a:cubicBezTo>
                <a:lnTo>
                  <a:pt x="8341388" y="4425285"/>
                </a:lnTo>
                <a:lnTo>
                  <a:pt x="8341388" y="4140157"/>
                </a:lnTo>
                <a:cubicBezTo>
                  <a:pt x="8341388" y="4124220"/>
                  <a:pt x="8338007" y="4112793"/>
                  <a:pt x="8331246" y="4105877"/>
                </a:cubicBezTo>
                <a:cubicBezTo>
                  <a:pt x="8324485" y="4098961"/>
                  <a:pt x="8313465" y="4095503"/>
                  <a:pt x="8298187" y="4095503"/>
                </a:cubicBezTo>
                <a:close/>
                <a:moveTo>
                  <a:pt x="7060697" y="4095503"/>
                </a:moveTo>
                <a:cubicBezTo>
                  <a:pt x="7034369" y="4095503"/>
                  <a:pt x="7014065" y="4098903"/>
                  <a:pt x="6999785" y="4105705"/>
                </a:cubicBezTo>
                <a:cubicBezTo>
                  <a:pt x="6985505" y="4112507"/>
                  <a:pt x="6975829" y="4123382"/>
                  <a:pt x="6970757" y="4138328"/>
                </a:cubicBezTo>
                <a:cubicBezTo>
                  <a:pt x="6965686" y="4153275"/>
                  <a:pt x="6963150" y="4174069"/>
                  <a:pt x="6963150" y="4200711"/>
                </a:cubicBezTo>
                <a:lnTo>
                  <a:pt x="6963150" y="4606739"/>
                </a:lnTo>
                <a:cubicBezTo>
                  <a:pt x="6963150" y="4616331"/>
                  <a:pt x="6965395" y="4623192"/>
                  <a:pt x="6969885" y="4627322"/>
                </a:cubicBezTo>
                <a:cubicBezTo>
                  <a:pt x="6974375" y="4631451"/>
                  <a:pt x="6981298" y="4633516"/>
                  <a:pt x="6990654" y="4633516"/>
                </a:cubicBezTo>
                <a:lnTo>
                  <a:pt x="7068359" y="4633516"/>
                </a:lnTo>
                <a:cubicBezTo>
                  <a:pt x="7077808" y="4633516"/>
                  <a:pt x="7084816" y="4631414"/>
                  <a:pt x="7089384" y="4627211"/>
                </a:cubicBezTo>
                <a:cubicBezTo>
                  <a:pt x="7093951" y="4623008"/>
                  <a:pt x="7096235" y="4616184"/>
                  <a:pt x="7096235" y="4606739"/>
                </a:cubicBezTo>
                <a:lnTo>
                  <a:pt x="7096235" y="4238651"/>
                </a:lnTo>
                <a:cubicBezTo>
                  <a:pt x="7096235" y="4223652"/>
                  <a:pt x="7098506" y="4213603"/>
                  <a:pt x="7103049" y="4208504"/>
                </a:cubicBezTo>
                <a:cubicBezTo>
                  <a:pt x="7107591" y="4203406"/>
                  <a:pt x="7116579" y="4200857"/>
                  <a:pt x="7130012" y="4200857"/>
                </a:cubicBezTo>
                <a:lnTo>
                  <a:pt x="7147523" y="4200857"/>
                </a:lnTo>
                <a:cubicBezTo>
                  <a:pt x="7172281" y="4200857"/>
                  <a:pt x="7190788" y="4206551"/>
                  <a:pt x="7203045" y="4217940"/>
                </a:cubicBezTo>
                <a:cubicBezTo>
                  <a:pt x="7215302" y="4229329"/>
                  <a:pt x="7221431" y="4248759"/>
                  <a:pt x="7221431" y="4276230"/>
                </a:cubicBezTo>
                <a:cubicBezTo>
                  <a:pt x="7221431" y="4299833"/>
                  <a:pt x="7216502" y="4317261"/>
                  <a:pt x="7206644" y="4328514"/>
                </a:cubicBezTo>
                <a:cubicBezTo>
                  <a:pt x="7196786" y="4339768"/>
                  <a:pt x="7184131" y="4345394"/>
                  <a:pt x="7168678" y="4345394"/>
                </a:cubicBezTo>
                <a:cubicBezTo>
                  <a:pt x="7165190" y="4345394"/>
                  <a:pt x="7162287" y="4345606"/>
                  <a:pt x="7159969" y="4346031"/>
                </a:cubicBezTo>
                <a:cubicBezTo>
                  <a:pt x="7157652" y="4346455"/>
                  <a:pt x="7155045" y="4347642"/>
                  <a:pt x="7152150" y="4349592"/>
                </a:cubicBezTo>
                <a:cubicBezTo>
                  <a:pt x="7139197" y="4358002"/>
                  <a:pt x="7124807" y="4371137"/>
                  <a:pt x="7108978" y="4388996"/>
                </a:cubicBezTo>
                <a:cubicBezTo>
                  <a:pt x="7107343" y="4390911"/>
                  <a:pt x="7105977" y="4392873"/>
                  <a:pt x="7104880" y="4394882"/>
                </a:cubicBezTo>
                <a:cubicBezTo>
                  <a:pt x="7103783" y="4396892"/>
                  <a:pt x="7103235" y="4399414"/>
                  <a:pt x="7103235" y="4402449"/>
                </a:cubicBezTo>
                <a:cubicBezTo>
                  <a:pt x="7103235" y="4405763"/>
                  <a:pt x="7103782" y="4408403"/>
                  <a:pt x="7104877" y="4410370"/>
                </a:cubicBezTo>
                <a:cubicBezTo>
                  <a:pt x="7105972" y="4412337"/>
                  <a:pt x="7107484" y="4414404"/>
                  <a:pt x="7109414" y="4416570"/>
                </a:cubicBezTo>
                <a:cubicBezTo>
                  <a:pt x="7124247" y="4433116"/>
                  <a:pt x="7137434" y="4445326"/>
                  <a:pt x="7148976" y="4453202"/>
                </a:cubicBezTo>
                <a:cubicBezTo>
                  <a:pt x="7151933" y="4455345"/>
                  <a:pt x="7154747" y="4456810"/>
                  <a:pt x="7157417" y="4457597"/>
                </a:cubicBezTo>
                <a:cubicBezTo>
                  <a:pt x="7160088" y="4458383"/>
                  <a:pt x="7163841" y="4458777"/>
                  <a:pt x="7168678" y="4458777"/>
                </a:cubicBezTo>
                <a:cubicBezTo>
                  <a:pt x="7202878" y="4458777"/>
                  <a:pt x="7234517" y="4452012"/>
                  <a:pt x="7263594" y="4438482"/>
                </a:cubicBezTo>
                <a:cubicBezTo>
                  <a:pt x="7292672" y="4424951"/>
                  <a:pt x="7316129" y="4403919"/>
                  <a:pt x="7333965" y="4375384"/>
                </a:cubicBezTo>
                <a:cubicBezTo>
                  <a:pt x="7351801" y="4346849"/>
                  <a:pt x="7360719" y="4311607"/>
                  <a:pt x="7360719" y="4269660"/>
                </a:cubicBezTo>
                <a:cubicBezTo>
                  <a:pt x="7360719" y="4211025"/>
                  <a:pt x="7343031" y="4167339"/>
                  <a:pt x="7307655" y="4138605"/>
                </a:cubicBezTo>
                <a:cubicBezTo>
                  <a:pt x="7272279" y="4109870"/>
                  <a:pt x="7218902" y="4095503"/>
                  <a:pt x="7147523" y="4095503"/>
                </a:cubicBezTo>
                <a:close/>
                <a:moveTo>
                  <a:pt x="5441447" y="4095503"/>
                </a:moveTo>
                <a:cubicBezTo>
                  <a:pt x="5415119" y="4095503"/>
                  <a:pt x="5394815" y="4098903"/>
                  <a:pt x="5380535" y="4105705"/>
                </a:cubicBezTo>
                <a:cubicBezTo>
                  <a:pt x="5366254" y="4112507"/>
                  <a:pt x="5356580" y="4123382"/>
                  <a:pt x="5351507" y="4138328"/>
                </a:cubicBezTo>
                <a:cubicBezTo>
                  <a:pt x="5346436" y="4153275"/>
                  <a:pt x="5343901" y="4174069"/>
                  <a:pt x="5343901" y="4200711"/>
                </a:cubicBezTo>
                <a:lnTo>
                  <a:pt x="5343901" y="4606739"/>
                </a:lnTo>
                <a:cubicBezTo>
                  <a:pt x="5343901" y="4616331"/>
                  <a:pt x="5346145" y="4623192"/>
                  <a:pt x="5350635" y="4627322"/>
                </a:cubicBezTo>
                <a:cubicBezTo>
                  <a:pt x="5355126" y="4631451"/>
                  <a:pt x="5362048" y="4633516"/>
                  <a:pt x="5371405" y="4633516"/>
                </a:cubicBezTo>
                <a:lnTo>
                  <a:pt x="5449109" y="4633516"/>
                </a:lnTo>
                <a:cubicBezTo>
                  <a:pt x="5458558" y="4633516"/>
                  <a:pt x="5465566" y="4631414"/>
                  <a:pt x="5470134" y="4627211"/>
                </a:cubicBezTo>
                <a:cubicBezTo>
                  <a:pt x="5474702" y="4623008"/>
                  <a:pt x="5476986" y="4616184"/>
                  <a:pt x="5476986" y="4606739"/>
                </a:cubicBezTo>
                <a:lnTo>
                  <a:pt x="5476986" y="4238651"/>
                </a:lnTo>
                <a:cubicBezTo>
                  <a:pt x="5476986" y="4223652"/>
                  <a:pt x="5479256" y="4213603"/>
                  <a:pt x="5483799" y="4208504"/>
                </a:cubicBezTo>
                <a:cubicBezTo>
                  <a:pt x="5488341" y="4203406"/>
                  <a:pt x="5497329" y="4200857"/>
                  <a:pt x="5510762" y="4200857"/>
                </a:cubicBezTo>
                <a:lnTo>
                  <a:pt x="5532650" y="4200857"/>
                </a:lnTo>
                <a:cubicBezTo>
                  <a:pt x="5553459" y="4200857"/>
                  <a:pt x="5569399" y="4206230"/>
                  <a:pt x="5580470" y="4216978"/>
                </a:cubicBezTo>
                <a:cubicBezTo>
                  <a:pt x="5591542" y="4227725"/>
                  <a:pt x="5597077" y="4244313"/>
                  <a:pt x="5597077" y="4266742"/>
                </a:cubicBezTo>
                <a:cubicBezTo>
                  <a:pt x="5597077" y="4290651"/>
                  <a:pt x="5591992" y="4308278"/>
                  <a:pt x="5581822" y="4319623"/>
                </a:cubicBezTo>
                <a:cubicBezTo>
                  <a:pt x="5571652" y="4330967"/>
                  <a:pt x="5558181" y="4336639"/>
                  <a:pt x="5541406" y="4336639"/>
                </a:cubicBezTo>
                <a:cubicBezTo>
                  <a:pt x="5535584" y="4336639"/>
                  <a:pt x="5530860" y="4337134"/>
                  <a:pt x="5527232" y="4338124"/>
                </a:cubicBezTo>
                <a:cubicBezTo>
                  <a:pt x="5523604" y="4339115"/>
                  <a:pt x="5519167" y="4341579"/>
                  <a:pt x="5513920" y="4345516"/>
                </a:cubicBezTo>
                <a:cubicBezTo>
                  <a:pt x="5510361" y="4348028"/>
                  <a:pt x="5505561" y="4352370"/>
                  <a:pt x="5499519" y="4358542"/>
                </a:cubicBezTo>
                <a:cubicBezTo>
                  <a:pt x="5493476" y="4364714"/>
                  <a:pt x="5488950" y="4370088"/>
                  <a:pt x="5485939" y="4374666"/>
                </a:cubicBezTo>
                <a:cubicBezTo>
                  <a:pt x="5480501" y="4382731"/>
                  <a:pt x="5477782" y="4389438"/>
                  <a:pt x="5477782" y="4394787"/>
                </a:cubicBezTo>
                <a:cubicBezTo>
                  <a:pt x="5477782" y="4399658"/>
                  <a:pt x="5479837" y="4404378"/>
                  <a:pt x="5483948" y="4408946"/>
                </a:cubicBezTo>
                <a:cubicBezTo>
                  <a:pt x="5488058" y="4413513"/>
                  <a:pt x="5494108" y="4418919"/>
                  <a:pt x="5502101" y="4425163"/>
                </a:cubicBezTo>
                <a:cubicBezTo>
                  <a:pt x="5559902" y="4471261"/>
                  <a:pt x="5604422" y="4533172"/>
                  <a:pt x="5635656" y="4610895"/>
                </a:cubicBezTo>
                <a:cubicBezTo>
                  <a:pt x="5638279" y="4618240"/>
                  <a:pt x="5642455" y="4623846"/>
                  <a:pt x="5648182" y="4627714"/>
                </a:cubicBezTo>
                <a:cubicBezTo>
                  <a:pt x="5653907" y="4631582"/>
                  <a:pt x="5661119" y="4633516"/>
                  <a:pt x="5669817" y="4633516"/>
                </a:cubicBezTo>
                <a:lnTo>
                  <a:pt x="5754084" y="4633516"/>
                </a:lnTo>
                <a:cubicBezTo>
                  <a:pt x="5761050" y="4633516"/>
                  <a:pt x="5766342" y="4631812"/>
                  <a:pt x="5769964" y="4628403"/>
                </a:cubicBezTo>
                <a:cubicBezTo>
                  <a:pt x="5773586" y="4624994"/>
                  <a:pt x="5775398" y="4620327"/>
                  <a:pt x="5775398" y="4614401"/>
                </a:cubicBezTo>
                <a:cubicBezTo>
                  <a:pt x="5775398" y="4611502"/>
                  <a:pt x="5774826" y="4606996"/>
                  <a:pt x="5773682" y="4600884"/>
                </a:cubicBezTo>
                <a:cubicBezTo>
                  <a:pt x="5769221" y="4580013"/>
                  <a:pt x="5760219" y="4555288"/>
                  <a:pt x="5746675" y="4526709"/>
                </a:cubicBezTo>
                <a:cubicBezTo>
                  <a:pt x="5733131" y="4498129"/>
                  <a:pt x="5716768" y="4471092"/>
                  <a:pt x="5697582" y="4445597"/>
                </a:cubicBezTo>
                <a:cubicBezTo>
                  <a:pt x="5683193" y="4426476"/>
                  <a:pt x="5668878" y="4410978"/>
                  <a:pt x="5654635" y="4399101"/>
                </a:cubicBezTo>
                <a:lnTo>
                  <a:pt x="5646427" y="4392942"/>
                </a:lnTo>
                <a:lnTo>
                  <a:pt x="5658651" y="4387512"/>
                </a:lnTo>
                <a:cubicBezTo>
                  <a:pt x="5676368" y="4378069"/>
                  <a:pt x="5692532" y="4364601"/>
                  <a:pt x="5707143" y="4347106"/>
                </a:cubicBezTo>
                <a:cubicBezTo>
                  <a:pt x="5726624" y="4323780"/>
                  <a:pt x="5736365" y="4291155"/>
                  <a:pt x="5736365" y="4249231"/>
                </a:cubicBezTo>
                <a:cubicBezTo>
                  <a:pt x="5736365" y="4197599"/>
                  <a:pt x="5719671" y="4159069"/>
                  <a:pt x="5686283" y="4133643"/>
                </a:cubicBezTo>
                <a:cubicBezTo>
                  <a:pt x="5652897" y="4108216"/>
                  <a:pt x="5603509" y="4095503"/>
                  <a:pt x="5538121" y="4095503"/>
                </a:cubicBezTo>
                <a:close/>
                <a:moveTo>
                  <a:pt x="6088914" y="4086747"/>
                </a:moveTo>
                <a:cubicBezTo>
                  <a:pt x="6033282" y="4086747"/>
                  <a:pt x="5985526" y="4097314"/>
                  <a:pt x="5945647" y="4118449"/>
                </a:cubicBezTo>
                <a:cubicBezTo>
                  <a:pt x="5905768" y="4139583"/>
                  <a:pt x="5875389" y="4171404"/>
                  <a:pt x="5854511" y="4213911"/>
                </a:cubicBezTo>
                <a:cubicBezTo>
                  <a:pt x="5833632" y="4256418"/>
                  <a:pt x="5823192" y="4308927"/>
                  <a:pt x="5823192" y="4371439"/>
                </a:cubicBezTo>
                <a:cubicBezTo>
                  <a:pt x="5823192" y="4430350"/>
                  <a:pt x="5833656" y="4480109"/>
                  <a:pt x="5854585" y="4520715"/>
                </a:cubicBezTo>
                <a:cubicBezTo>
                  <a:pt x="5875515" y="4561321"/>
                  <a:pt x="5905311" y="4591793"/>
                  <a:pt x="5943975" y="4612131"/>
                </a:cubicBezTo>
                <a:cubicBezTo>
                  <a:pt x="5982639" y="4632469"/>
                  <a:pt x="6028154" y="4642638"/>
                  <a:pt x="6080519" y="4642638"/>
                </a:cubicBezTo>
                <a:cubicBezTo>
                  <a:pt x="6135113" y="4642638"/>
                  <a:pt x="6182103" y="4632256"/>
                  <a:pt x="6221487" y="4611494"/>
                </a:cubicBezTo>
                <a:cubicBezTo>
                  <a:pt x="6260872" y="4590732"/>
                  <a:pt x="6291087" y="4559307"/>
                  <a:pt x="6312130" y="4517221"/>
                </a:cubicBezTo>
                <a:cubicBezTo>
                  <a:pt x="6333174" y="4475134"/>
                  <a:pt x="6343695" y="4423015"/>
                  <a:pt x="6343695" y="4360864"/>
                </a:cubicBezTo>
                <a:cubicBezTo>
                  <a:pt x="6343695" y="4302201"/>
                  <a:pt x="6333477" y="4252308"/>
                  <a:pt x="6313040" y="4211184"/>
                </a:cubicBezTo>
                <a:cubicBezTo>
                  <a:pt x="6292603" y="4170061"/>
                  <a:pt x="6263234" y="4139041"/>
                  <a:pt x="6224932" y="4118123"/>
                </a:cubicBezTo>
                <a:cubicBezTo>
                  <a:pt x="6186630" y="4097206"/>
                  <a:pt x="6141291" y="4086747"/>
                  <a:pt x="6088914" y="4086747"/>
                </a:cubicBezTo>
                <a:close/>
                <a:moveTo>
                  <a:pt x="5045213" y="4086747"/>
                </a:moveTo>
                <a:cubicBezTo>
                  <a:pt x="4991213" y="4086747"/>
                  <a:pt x="4944589" y="4097691"/>
                  <a:pt x="4905343" y="4119580"/>
                </a:cubicBezTo>
                <a:cubicBezTo>
                  <a:pt x="4866098" y="4141468"/>
                  <a:pt x="4836224" y="4173288"/>
                  <a:pt x="4815721" y="4215042"/>
                </a:cubicBezTo>
                <a:cubicBezTo>
                  <a:pt x="4795219" y="4256795"/>
                  <a:pt x="4784967" y="4306982"/>
                  <a:pt x="4784967" y="4365602"/>
                </a:cubicBezTo>
                <a:cubicBezTo>
                  <a:pt x="4784967" y="4462434"/>
                  <a:pt x="4807687" y="4532753"/>
                  <a:pt x="4853126" y="4576560"/>
                </a:cubicBezTo>
                <a:cubicBezTo>
                  <a:pt x="4898565" y="4620368"/>
                  <a:pt x="4964175" y="4642271"/>
                  <a:pt x="5049957" y="4642271"/>
                </a:cubicBezTo>
                <a:cubicBezTo>
                  <a:pt x="5102473" y="4642271"/>
                  <a:pt x="5144513" y="4637425"/>
                  <a:pt x="5176077" y="4627731"/>
                </a:cubicBezTo>
                <a:cubicBezTo>
                  <a:pt x="5207641" y="4618038"/>
                  <a:pt x="5232168" y="4606778"/>
                  <a:pt x="5249659" y="4593949"/>
                </a:cubicBezTo>
                <a:lnTo>
                  <a:pt x="5249659" y="4410477"/>
                </a:lnTo>
                <a:cubicBezTo>
                  <a:pt x="5249659" y="4406117"/>
                  <a:pt x="5249386" y="4402482"/>
                  <a:pt x="5248840" y="4399571"/>
                </a:cubicBezTo>
                <a:cubicBezTo>
                  <a:pt x="5248293" y="4396660"/>
                  <a:pt x="5246861" y="4393550"/>
                  <a:pt x="5244544" y="4390240"/>
                </a:cubicBezTo>
                <a:cubicBezTo>
                  <a:pt x="5232889" y="4373125"/>
                  <a:pt x="5218057" y="4356688"/>
                  <a:pt x="5200046" y="4340929"/>
                </a:cubicBezTo>
                <a:cubicBezTo>
                  <a:pt x="5193748" y="4334906"/>
                  <a:pt x="5188103" y="4331895"/>
                  <a:pt x="5183111" y="4331895"/>
                </a:cubicBezTo>
                <a:cubicBezTo>
                  <a:pt x="5180341" y="4331895"/>
                  <a:pt x="5177844" y="4332400"/>
                  <a:pt x="5175623" y="4333409"/>
                </a:cubicBezTo>
                <a:cubicBezTo>
                  <a:pt x="5173403" y="4334419"/>
                  <a:pt x="5171069" y="4336013"/>
                  <a:pt x="5168624" y="4338191"/>
                </a:cubicBezTo>
                <a:cubicBezTo>
                  <a:pt x="5148424" y="4356438"/>
                  <a:pt x="5132860" y="4373575"/>
                  <a:pt x="5121935" y="4389601"/>
                </a:cubicBezTo>
                <a:cubicBezTo>
                  <a:pt x="5119338" y="4393686"/>
                  <a:pt x="5117794" y="4396869"/>
                  <a:pt x="5117304" y="4399150"/>
                </a:cubicBezTo>
                <a:cubicBezTo>
                  <a:pt x="5116814" y="4401430"/>
                  <a:pt x="5116569" y="4405206"/>
                  <a:pt x="5116569" y="4410477"/>
                </a:cubicBezTo>
                <a:lnTo>
                  <a:pt x="5116569" y="4519662"/>
                </a:lnTo>
                <a:cubicBezTo>
                  <a:pt x="5114685" y="4520740"/>
                  <a:pt x="5108496" y="4522547"/>
                  <a:pt x="5098000" y="4525084"/>
                </a:cubicBezTo>
                <a:cubicBezTo>
                  <a:pt x="5087505" y="4527620"/>
                  <a:pt x="5072949" y="4528889"/>
                  <a:pt x="5054334" y="4528889"/>
                </a:cubicBezTo>
                <a:cubicBezTo>
                  <a:pt x="5012112" y="4528889"/>
                  <a:pt x="4979877" y="4514897"/>
                  <a:pt x="4957629" y="4486912"/>
                </a:cubicBezTo>
                <a:cubicBezTo>
                  <a:pt x="4935379" y="4458927"/>
                  <a:pt x="4924256" y="4417153"/>
                  <a:pt x="4924256" y="4361591"/>
                </a:cubicBezTo>
                <a:cubicBezTo>
                  <a:pt x="4924256" y="4326450"/>
                  <a:pt x="4929120" y="4296831"/>
                  <a:pt x="4938850" y="4272736"/>
                </a:cubicBezTo>
                <a:cubicBezTo>
                  <a:pt x="4948580" y="4248640"/>
                  <a:pt x="4962476" y="4230515"/>
                  <a:pt x="4980539" y="4218361"/>
                </a:cubicBezTo>
                <a:cubicBezTo>
                  <a:pt x="4998602" y="4206207"/>
                  <a:pt x="5020161" y="4200130"/>
                  <a:pt x="5045213" y="4200130"/>
                </a:cubicBezTo>
                <a:cubicBezTo>
                  <a:pt x="5060685" y="4200130"/>
                  <a:pt x="5073279" y="4201880"/>
                  <a:pt x="5082995" y="4205379"/>
                </a:cubicBezTo>
                <a:cubicBezTo>
                  <a:pt x="5092712" y="4208879"/>
                  <a:pt x="5099630" y="4212478"/>
                  <a:pt x="5103750" y="4216175"/>
                </a:cubicBezTo>
                <a:cubicBezTo>
                  <a:pt x="5107870" y="4219873"/>
                  <a:pt x="5114228" y="4225834"/>
                  <a:pt x="5122824" y="4234058"/>
                </a:cubicBezTo>
                <a:cubicBezTo>
                  <a:pt x="5122948" y="4237046"/>
                  <a:pt x="5124648" y="4239632"/>
                  <a:pt x="5127920" y="4241816"/>
                </a:cubicBezTo>
                <a:cubicBezTo>
                  <a:pt x="5131193" y="4244000"/>
                  <a:pt x="5135913" y="4245627"/>
                  <a:pt x="5142079" y="4246697"/>
                </a:cubicBezTo>
                <a:cubicBezTo>
                  <a:pt x="5147203" y="4247464"/>
                  <a:pt x="5155123" y="4248164"/>
                  <a:pt x="5165839" y="4248795"/>
                </a:cubicBezTo>
                <a:cubicBezTo>
                  <a:pt x="5176556" y="4249427"/>
                  <a:pt x="5185960" y="4249743"/>
                  <a:pt x="5194052" y="4249743"/>
                </a:cubicBezTo>
                <a:cubicBezTo>
                  <a:pt x="5203793" y="4249743"/>
                  <a:pt x="5211724" y="4247187"/>
                  <a:pt x="5217848" y="4242075"/>
                </a:cubicBezTo>
                <a:cubicBezTo>
                  <a:pt x="5218165" y="4241827"/>
                  <a:pt x="5218878" y="4240594"/>
                  <a:pt x="5219987" y="4238377"/>
                </a:cubicBezTo>
                <a:cubicBezTo>
                  <a:pt x="5221095" y="4236160"/>
                  <a:pt x="5221947" y="4233134"/>
                  <a:pt x="5222539" y="4229297"/>
                </a:cubicBezTo>
                <a:cubicBezTo>
                  <a:pt x="5224567" y="4216666"/>
                  <a:pt x="5225580" y="4203126"/>
                  <a:pt x="5225580" y="4188677"/>
                </a:cubicBezTo>
                <a:cubicBezTo>
                  <a:pt x="5225580" y="4184084"/>
                  <a:pt x="5225285" y="4178536"/>
                  <a:pt x="5224697" y="4172033"/>
                </a:cubicBezTo>
                <a:cubicBezTo>
                  <a:pt x="5224425" y="4167463"/>
                  <a:pt x="5223841" y="4163909"/>
                  <a:pt x="5222946" y="4161371"/>
                </a:cubicBezTo>
                <a:cubicBezTo>
                  <a:pt x="5222051" y="4158832"/>
                  <a:pt x="5220531" y="4155726"/>
                  <a:pt x="5218388" y="4152051"/>
                </a:cubicBezTo>
                <a:cubicBezTo>
                  <a:pt x="5207583" y="4135060"/>
                  <a:pt x="5188779" y="4119928"/>
                  <a:pt x="5161976" y="4106656"/>
                </a:cubicBezTo>
                <a:cubicBezTo>
                  <a:pt x="5135174" y="4093383"/>
                  <a:pt x="5096252" y="4086747"/>
                  <a:pt x="5045213" y="4086747"/>
                </a:cubicBezTo>
                <a:close/>
                <a:moveTo>
                  <a:pt x="6482391" y="4082736"/>
                </a:moveTo>
                <a:cubicBezTo>
                  <a:pt x="6479611" y="4082736"/>
                  <a:pt x="6477113" y="4083241"/>
                  <a:pt x="6474896" y="4084250"/>
                </a:cubicBezTo>
                <a:cubicBezTo>
                  <a:pt x="6472680" y="4085260"/>
                  <a:pt x="6470349" y="4086854"/>
                  <a:pt x="6467903" y="4089032"/>
                </a:cubicBezTo>
                <a:cubicBezTo>
                  <a:pt x="6447698" y="4107279"/>
                  <a:pt x="6432137" y="4124411"/>
                  <a:pt x="6421219" y="4140430"/>
                </a:cubicBezTo>
                <a:cubicBezTo>
                  <a:pt x="6418615" y="4144519"/>
                  <a:pt x="6417069" y="4147705"/>
                  <a:pt x="6416580" y="4149988"/>
                </a:cubicBezTo>
                <a:cubicBezTo>
                  <a:pt x="6416092" y="4152270"/>
                  <a:pt x="6415848" y="4156045"/>
                  <a:pt x="6415848" y="4161312"/>
                </a:cubicBezTo>
                <a:lnTo>
                  <a:pt x="6415848" y="4428348"/>
                </a:lnTo>
                <a:cubicBezTo>
                  <a:pt x="6415848" y="4482539"/>
                  <a:pt x="6424470" y="4525356"/>
                  <a:pt x="6441712" y="4556800"/>
                </a:cubicBezTo>
                <a:cubicBezTo>
                  <a:pt x="6458956" y="4588244"/>
                  <a:pt x="6483824" y="4610350"/>
                  <a:pt x="6516315" y="4623118"/>
                </a:cubicBezTo>
                <a:cubicBezTo>
                  <a:pt x="6548808" y="4635887"/>
                  <a:pt x="6589787" y="4642271"/>
                  <a:pt x="6639253" y="4642271"/>
                </a:cubicBezTo>
                <a:cubicBezTo>
                  <a:pt x="6685568" y="4642271"/>
                  <a:pt x="6725178" y="4635816"/>
                  <a:pt x="6758083" y="4622906"/>
                </a:cubicBezTo>
                <a:cubicBezTo>
                  <a:pt x="6790988" y="4609996"/>
                  <a:pt x="6816766" y="4587683"/>
                  <a:pt x="6835418" y="4555966"/>
                </a:cubicBezTo>
                <a:cubicBezTo>
                  <a:pt x="6854070" y="4524249"/>
                  <a:pt x="6863396" y="4481710"/>
                  <a:pt x="6863396" y="4428348"/>
                </a:cubicBezTo>
                <a:lnTo>
                  <a:pt x="6863396" y="4161312"/>
                </a:lnTo>
                <a:cubicBezTo>
                  <a:pt x="6863396" y="4156956"/>
                  <a:pt x="6863124" y="4153322"/>
                  <a:pt x="6862579" y="4150412"/>
                </a:cubicBezTo>
                <a:cubicBezTo>
                  <a:pt x="6862035" y="4147501"/>
                  <a:pt x="6860602" y="4144389"/>
                  <a:pt x="6858280" y="4141075"/>
                </a:cubicBezTo>
                <a:cubicBezTo>
                  <a:pt x="6846626" y="4123964"/>
                  <a:pt x="6831793" y="4107529"/>
                  <a:pt x="6813783" y="4091770"/>
                </a:cubicBezTo>
                <a:cubicBezTo>
                  <a:pt x="6807485" y="4085747"/>
                  <a:pt x="6801840" y="4082736"/>
                  <a:pt x="6796848" y="4082736"/>
                </a:cubicBezTo>
                <a:cubicBezTo>
                  <a:pt x="6794073" y="4082736"/>
                  <a:pt x="6791577" y="4083241"/>
                  <a:pt x="6789360" y="4084250"/>
                </a:cubicBezTo>
                <a:cubicBezTo>
                  <a:pt x="6787143" y="4085260"/>
                  <a:pt x="6784812" y="4086854"/>
                  <a:pt x="6782366" y="4089032"/>
                </a:cubicBezTo>
                <a:cubicBezTo>
                  <a:pt x="6762162" y="4107279"/>
                  <a:pt x="6746027" y="4125251"/>
                  <a:pt x="6733962" y="4142947"/>
                </a:cubicBezTo>
                <a:cubicBezTo>
                  <a:pt x="6732543" y="4145176"/>
                  <a:pt x="6731580" y="4147477"/>
                  <a:pt x="6731073" y="4149851"/>
                </a:cubicBezTo>
                <a:cubicBezTo>
                  <a:pt x="6730565" y="4152225"/>
                  <a:pt x="6730311" y="4156045"/>
                  <a:pt x="6730311" y="4161312"/>
                </a:cubicBezTo>
                <a:lnTo>
                  <a:pt x="6730311" y="4410111"/>
                </a:lnTo>
                <a:cubicBezTo>
                  <a:pt x="6730311" y="4443163"/>
                  <a:pt x="6726979" y="4468159"/>
                  <a:pt x="6720315" y="4485098"/>
                </a:cubicBezTo>
                <a:cubicBezTo>
                  <a:pt x="6713650" y="4502037"/>
                  <a:pt x="6704027" y="4513570"/>
                  <a:pt x="6691444" y="4519697"/>
                </a:cubicBezTo>
                <a:cubicBezTo>
                  <a:pt x="6678862" y="4525825"/>
                  <a:pt x="6661464" y="4528889"/>
                  <a:pt x="6639253" y="4528889"/>
                </a:cubicBezTo>
                <a:cubicBezTo>
                  <a:pt x="6617556" y="4528889"/>
                  <a:pt x="6600452" y="4525842"/>
                  <a:pt x="6587939" y="4519750"/>
                </a:cubicBezTo>
                <a:cubicBezTo>
                  <a:pt x="6575426" y="4513657"/>
                  <a:pt x="6565797" y="4502122"/>
                  <a:pt x="6559051" y="4485144"/>
                </a:cubicBezTo>
                <a:cubicBezTo>
                  <a:pt x="6552305" y="4468167"/>
                  <a:pt x="6548933" y="4443156"/>
                  <a:pt x="6548933" y="4410111"/>
                </a:cubicBezTo>
                <a:lnTo>
                  <a:pt x="6548933" y="4161312"/>
                </a:lnTo>
                <a:cubicBezTo>
                  <a:pt x="6548933" y="4156956"/>
                  <a:pt x="6548660" y="4153322"/>
                  <a:pt x="6548116" y="4150412"/>
                </a:cubicBezTo>
                <a:cubicBezTo>
                  <a:pt x="6547571" y="4147501"/>
                  <a:pt x="6546140" y="4144389"/>
                  <a:pt x="6543822" y="4141075"/>
                </a:cubicBezTo>
                <a:cubicBezTo>
                  <a:pt x="6532168" y="4123964"/>
                  <a:pt x="6517334" y="4107496"/>
                  <a:pt x="6499319" y="4091671"/>
                </a:cubicBezTo>
                <a:cubicBezTo>
                  <a:pt x="6493025" y="4085714"/>
                  <a:pt x="6487382" y="4082736"/>
                  <a:pt x="6482391" y="4082736"/>
                </a:cubicBezTo>
                <a:close/>
                <a:moveTo>
                  <a:pt x="8439779" y="2636174"/>
                </a:moveTo>
                <a:lnTo>
                  <a:pt x="8439779" y="2668225"/>
                </a:lnTo>
                <a:cubicBezTo>
                  <a:pt x="8436450" y="2680503"/>
                  <a:pt x="8429413" y="2691255"/>
                  <a:pt x="8418669" y="2700481"/>
                </a:cubicBezTo>
                <a:cubicBezTo>
                  <a:pt x="8407926" y="2709707"/>
                  <a:pt x="8393245" y="2714321"/>
                  <a:pt x="8374626" y="2714321"/>
                </a:cubicBezTo>
                <a:cubicBezTo>
                  <a:pt x="8349433" y="2714321"/>
                  <a:pt x="8336837" y="2704275"/>
                  <a:pt x="8336837" y="2684183"/>
                </a:cubicBezTo>
                <a:cubicBezTo>
                  <a:pt x="8336837" y="2674869"/>
                  <a:pt x="8339373" y="2666864"/>
                  <a:pt x="8344444" y="2660167"/>
                </a:cubicBezTo>
                <a:cubicBezTo>
                  <a:pt x="8349516" y="2653470"/>
                  <a:pt x="8360158" y="2647796"/>
                  <a:pt x="8376373" y="2643148"/>
                </a:cubicBezTo>
                <a:cubicBezTo>
                  <a:pt x="8392587" y="2638499"/>
                  <a:pt x="8413722" y="2636174"/>
                  <a:pt x="8439779" y="2636174"/>
                </a:cubicBezTo>
                <a:close/>
                <a:moveTo>
                  <a:pt x="3409712" y="2510322"/>
                </a:moveTo>
                <a:cubicBezTo>
                  <a:pt x="3435036" y="2510322"/>
                  <a:pt x="3453746" y="2517634"/>
                  <a:pt x="3465842" y="2532259"/>
                </a:cubicBezTo>
                <a:cubicBezTo>
                  <a:pt x="3477938" y="2546884"/>
                  <a:pt x="3483986" y="2571990"/>
                  <a:pt x="3483986" y="2607577"/>
                </a:cubicBezTo>
                <a:cubicBezTo>
                  <a:pt x="3483986" y="2645253"/>
                  <a:pt x="3477985" y="2671854"/>
                  <a:pt x="3465985" y="2687381"/>
                </a:cubicBezTo>
                <a:cubicBezTo>
                  <a:pt x="3453983" y="2702906"/>
                  <a:pt x="3435468" y="2710670"/>
                  <a:pt x="3410438" y="2710670"/>
                </a:cubicBezTo>
                <a:cubicBezTo>
                  <a:pt x="3384235" y="2710670"/>
                  <a:pt x="3364880" y="2703211"/>
                  <a:pt x="3352375" y="2688293"/>
                </a:cubicBezTo>
                <a:cubicBezTo>
                  <a:pt x="3339870" y="2673376"/>
                  <a:pt x="3333617" y="2647443"/>
                  <a:pt x="3333617" y="2610495"/>
                </a:cubicBezTo>
                <a:cubicBezTo>
                  <a:pt x="3333617" y="2543713"/>
                  <a:pt x="3358982" y="2510322"/>
                  <a:pt x="3409712" y="2510322"/>
                </a:cubicBezTo>
                <a:close/>
                <a:moveTo>
                  <a:pt x="10156329" y="2509955"/>
                </a:moveTo>
                <a:cubicBezTo>
                  <a:pt x="10180453" y="2509955"/>
                  <a:pt x="10198278" y="2514114"/>
                  <a:pt x="10209809" y="2522431"/>
                </a:cubicBezTo>
                <a:lnTo>
                  <a:pt x="10209809" y="2667655"/>
                </a:lnTo>
                <a:cubicBezTo>
                  <a:pt x="10204685" y="2679329"/>
                  <a:pt x="10197268" y="2688565"/>
                  <a:pt x="10187557" y="2695365"/>
                </a:cubicBezTo>
                <a:cubicBezTo>
                  <a:pt x="10177846" y="2702165"/>
                  <a:pt x="10164274" y="2705565"/>
                  <a:pt x="10146841" y="2705565"/>
                </a:cubicBezTo>
                <a:cubicBezTo>
                  <a:pt x="10124235" y="2705565"/>
                  <a:pt x="10106995" y="2698432"/>
                  <a:pt x="10095124" y="2684166"/>
                </a:cubicBezTo>
                <a:cubicBezTo>
                  <a:pt x="10083253" y="2669899"/>
                  <a:pt x="10077317" y="2648261"/>
                  <a:pt x="10077317" y="2619251"/>
                </a:cubicBezTo>
                <a:cubicBezTo>
                  <a:pt x="10077317" y="2546387"/>
                  <a:pt x="10103655" y="2509955"/>
                  <a:pt x="10156329" y="2509955"/>
                </a:cubicBezTo>
                <a:close/>
                <a:moveTo>
                  <a:pt x="10604085" y="2499741"/>
                </a:moveTo>
                <a:cubicBezTo>
                  <a:pt x="10622812" y="2499741"/>
                  <a:pt x="10637076" y="2504694"/>
                  <a:pt x="10646876" y="2514600"/>
                </a:cubicBezTo>
                <a:cubicBezTo>
                  <a:pt x="10656676" y="2524507"/>
                  <a:pt x="10661575" y="2537502"/>
                  <a:pt x="10661575" y="2553586"/>
                </a:cubicBezTo>
                <a:cubicBezTo>
                  <a:pt x="10661575" y="2557679"/>
                  <a:pt x="10660925" y="2560319"/>
                  <a:pt x="10659625" y="2561507"/>
                </a:cubicBezTo>
                <a:cubicBezTo>
                  <a:pt x="10658324" y="2562695"/>
                  <a:pt x="10655254" y="2563289"/>
                  <a:pt x="10650413" y="2563289"/>
                </a:cubicBezTo>
                <a:lnTo>
                  <a:pt x="10539298" y="2563289"/>
                </a:lnTo>
                <a:cubicBezTo>
                  <a:pt x="10541968" y="2546178"/>
                  <a:pt x="10548527" y="2531309"/>
                  <a:pt x="10558977" y="2518681"/>
                </a:cubicBezTo>
                <a:cubicBezTo>
                  <a:pt x="10569425" y="2506054"/>
                  <a:pt x="10584461" y="2499741"/>
                  <a:pt x="10604085" y="2499741"/>
                </a:cubicBezTo>
                <a:close/>
                <a:moveTo>
                  <a:pt x="9261059" y="2499741"/>
                </a:moveTo>
                <a:cubicBezTo>
                  <a:pt x="9279787" y="2499741"/>
                  <a:pt x="9294051" y="2504694"/>
                  <a:pt x="9303851" y="2514600"/>
                </a:cubicBezTo>
                <a:cubicBezTo>
                  <a:pt x="9313651" y="2524507"/>
                  <a:pt x="9318550" y="2537502"/>
                  <a:pt x="9318550" y="2553586"/>
                </a:cubicBezTo>
                <a:cubicBezTo>
                  <a:pt x="9318550" y="2557679"/>
                  <a:pt x="9317901" y="2560319"/>
                  <a:pt x="9316601" y="2561507"/>
                </a:cubicBezTo>
                <a:cubicBezTo>
                  <a:pt x="9315299" y="2562695"/>
                  <a:pt x="9312229" y="2563289"/>
                  <a:pt x="9307388" y="2563289"/>
                </a:cubicBezTo>
                <a:lnTo>
                  <a:pt x="9196273" y="2563289"/>
                </a:lnTo>
                <a:cubicBezTo>
                  <a:pt x="9198943" y="2546178"/>
                  <a:pt x="9205503" y="2531309"/>
                  <a:pt x="9215952" y="2518681"/>
                </a:cubicBezTo>
                <a:cubicBezTo>
                  <a:pt x="9226401" y="2506054"/>
                  <a:pt x="9241437" y="2499741"/>
                  <a:pt x="9261059" y="2499741"/>
                </a:cubicBezTo>
                <a:close/>
                <a:moveTo>
                  <a:pt x="4079460" y="2499741"/>
                </a:moveTo>
                <a:cubicBezTo>
                  <a:pt x="4098188" y="2499741"/>
                  <a:pt x="4112452" y="2504694"/>
                  <a:pt x="4122251" y="2514600"/>
                </a:cubicBezTo>
                <a:cubicBezTo>
                  <a:pt x="4132051" y="2524507"/>
                  <a:pt x="4136951" y="2537502"/>
                  <a:pt x="4136951" y="2553586"/>
                </a:cubicBezTo>
                <a:cubicBezTo>
                  <a:pt x="4136951" y="2557679"/>
                  <a:pt x="4136301" y="2560319"/>
                  <a:pt x="4135000" y="2561507"/>
                </a:cubicBezTo>
                <a:cubicBezTo>
                  <a:pt x="4133701" y="2562695"/>
                  <a:pt x="4130630" y="2563289"/>
                  <a:pt x="4125789" y="2563289"/>
                </a:cubicBezTo>
                <a:lnTo>
                  <a:pt x="4014673" y="2563289"/>
                </a:lnTo>
                <a:cubicBezTo>
                  <a:pt x="4017344" y="2546178"/>
                  <a:pt x="4023903" y="2531309"/>
                  <a:pt x="4034352" y="2518681"/>
                </a:cubicBezTo>
                <a:cubicBezTo>
                  <a:pt x="4044802" y="2506054"/>
                  <a:pt x="4059837" y="2499741"/>
                  <a:pt x="4079460" y="2499741"/>
                </a:cubicBezTo>
                <a:close/>
                <a:moveTo>
                  <a:pt x="3719568" y="2416275"/>
                </a:moveTo>
                <a:cubicBezTo>
                  <a:pt x="3710298" y="2416275"/>
                  <a:pt x="3703396" y="2418359"/>
                  <a:pt x="3698863" y="2422527"/>
                </a:cubicBezTo>
                <a:cubicBezTo>
                  <a:pt x="3694330" y="2426696"/>
                  <a:pt x="3692064" y="2433537"/>
                  <a:pt x="3692064" y="2443052"/>
                </a:cubicBezTo>
                <a:lnTo>
                  <a:pt x="3692064" y="2768457"/>
                </a:lnTo>
                <a:cubicBezTo>
                  <a:pt x="3692064" y="2794734"/>
                  <a:pt x="3689293" y="2815782"/>
                  <a:pt x="3683751" y="2831598"/>
                </a:cubicBezTo>
                <a:cubicBezTo>
                  <a:pt x="3678208" y="2847415"/>
                  <a:pt x="3672274" y="2858656"/>
                  <a:pt x="3665949" y="2865320"/>
                </a:cubicBezTo>
                <a:cubicBezTo>
                  <a:pt x="3659625" y="2871985"/>
                  <a:pt x="3651221" y="2878902"/>
                  <a:pt x="3640742" y="2886072"/>
                </a:cubicBezTo>
                <a:cubicBezTo>
                  <a:pt x="3635316" y="2889947"/>
                  <a:pt x="3632603" y="2894883"/>
                  <a:pt x="3632603" y="2900879"/>
                </a:cubicBezTo>
                <a:cubicBezTo>
                  <a:pt x="3632603" y="2905677"/>
                  <a:pt x="3634853" y="2910745"/>
                  <a:pt x="3639352" y="2916082"/>
                </a:cubicBezTo>
                <a:lnTo>
                  <a:pt x="3684198" y="2970857"/>
                </a:lnTo>
                <a:cubicBezTo>
                  <a:pt x="3690364" y="2978051"/>
                  <a:pt x="3696926" y="2981647"/>
                  <a:pt x="3703883" y="2981647"/>
                </a:cubicBezTo>
                <a:cubicBezTo>
                  <a:pt x="3708158" y="2981647"/>
                  <a:pt x="3712458" y="2980562"/>
                  <a:pt x="3716783" y="2978392"/>
                </a:cubicBezTo>
                <a:cubicBezTo>
                  <a:pt x="3747723" y="2962927"/>
                  <a:pt x="3773094" y="2940851"/>
                  <a:pt x="3792895" y="2912163"/>
                </a:cubicBezTo>
                <a:cubicBezTo>
                  <a:pt x="3812696" y="2883475"/>
                  <a:pt x="3822597" y="2842989"/>
                  <a:pt x="3822597" y="2790705"/>
                </a:cubicBezTo>
                <a:lnTo>
                  <a:pt x="3822597" y="2443052"/>
                </a:lnTo>
                <a:cubicBezTo>
                  <a:pt x="3822597" y="2433685"/>
                  <a:pt x="3820291" y="2426880"/>
                  <a:pt x="3815679" y="2422638"/>
                </a:cubicBezTo>
                <a:cubicBezTo>
                  <a:pt x="3811066" y="2418396"/>
                  <a:pt x="3804081" y="2416275"/>
                  <a:pt x="3794721" y="2416275"/>
                </a:cubicBezTo>
                <a:close/>
                <a:moveTo>
                  <a:pt x="10604811" y="2407153"/>
                </a:moveTo>
                <a:cubicBezTo>
                  <a:pt x="10565596" y="2407153"/>
                  <a:pt x="10531382" y="2415158"/>
                  <a:pt x="10502167" y="2431166"/>
                </a:cubicBezTo>
                <a:cubicBezTo>
                  <a:pt x="10472951" y="2447175"/>
                  <a:pt x="10450385" y="2470841"/>
                  <a:pt x="10434467" y="2502165"/>
                </a:cubicBezTo>
                <a:cubicBezTo>
                  <a:pt x="10418549" y="2533489"/>
                  <a:pt x="10410591" y="2571544"/>
                  <a:pt x="10410591" y="2616332"/>
                </a:cubicBezTo>
                <a:cubicBezTo>
                  <a:pt x="10410591" y="2682914"/>
                  <a:pt x="10429205" y="2732477"/>
                  <a:pt x="10466436" y="2765021"/>
                </a:cubicBezTo>
                <a:cubicBezTo>
                  <a:pt x="10503667" y="2797565"/>
                  <a:pt x="10555265" y="2813838"/>
                  <a:pt x="10621229" y="2813838"/>
                </a:cubicBezTo>
                <a:cubicBezTo>
                  <a:pt x="10683752" y="2813838"/>
                  <a:pt x="10728434" y="2802284"/>
                  <a:pt x="10755273" y="2779177"/>
                </a:cubicBezTo>
                <a:cubicBezTo>
                  <a:pt x="10763621" y="2776871"/>
                  <a:pt x="10768516" y="2774908"/>
                  <a:pt x="10769955" y="2773288"/>
                </a:cubicBezTo>
                <a:cubicBezTo>
                  <a:pt x="10771395" y="2771668"/>
                  <a:pt x="10772863" y="2769550"/>
                  <a:pt x="10774359" y="2766934"/>
                </a:cubicBezTo>
                <a:cubicBezTo>
                  <a:pt x="10778366" y="2758171"/>
                  <a:pt x="10781891" y="2746817"/>
                  <a:pt x="10784934" y="2732872"/>
                </a:cubicBezTo>
                <a:cubicBezTo>
                  <a:pt x="10786314" y="2726256"/>
                  <a:pt x="10787004" y="2721214"/>
                  <a:pt x="10787004" y="2717745"/>
                </a:cubicBezTo>
                <a:cubicBezTo>
                  <a:pt x="10787004" y="2709292"/>
                  <a:pt x="10783467" y="2703226"/>
                  <a:pt x="10776394" y="2699548"/>
                </a:cubicBezTo>
                <a:cubicBezTo>
                  <a:pt x="10765592" y="2693684"/>
                  <a:pt x="10755232" y="2689694"/>
                  <a:pt x="10745311" y="2687578"/>
                </a:cubicBezTo>
                <a:cubicBezTo>
                  <a:pt x="10735392" y="2685462"/>
                  <a:pt x="10727470" y="2684404"/>
                  <a:pt x="10721548" y="2684404"/>
                </a:cubicBezTo>
                <a:cubicBezTo>
                  <a:pt x="10718281" y="2684404"/>
                  <a:pt x="10715441" y="2684835"/>
                  <a:pt x="10713026" y="2685697"/>
                </a:cubicBezTo>
                <a:cubicBezTo>
                  <a:pt x="10710611" y="2686560"/>
                  <a:pt x="10707724" y="2688214"/>
                  <a:pt x="10704363" y="2690659"/>
                </a:cubicBezTo>
                <a:cubicBezTo>
                  <a:pt x="10682147" y="2706918"/>
                  <a:pt x="10656259" y="2715047"/>
                  <a:pt x="10626699" y="2715047"/>
                </a:cubicBezTo>
                <a:cubicBezTo>
                  <a:pt x="10600057" y="2715047"/>
                  <a:pt x="10579321" y="2709059"/>
                  <a:pt x="10564491" y="2697083"/>
                </a:cubicBezTo>
                <a:cubicBezTo>
                  <a:pt x="10549661" y="2685107"/>
                  <a:pt x="10541507" y="2670399"/>
                  <a:pt x="10540031" y="2652958"/>
                </a:cubicBezTo>
                <a:lnTo>
                  <a:pt x="10688719" y="2652958"/>
                </a:lnTo>
                <a:cubicBezTo>
                  <a:pt x="10720077" y="2652958"/>
                  <a:pt x="10743750" y="2646388"/>
                  <a:pt x="10759738" y="2633247"/>
                </a:cubicBezTo>
                <a:cubicBezTo>
                  <a:pt x="10775725" y="2620106"/>
                  <a:pt x="10783719" y="2598295"/>
                  <a:pt x="10783719" y="2567812"/>
                </a:cubicBezTo>
                <a:cubicBezTo>
                  <a:pt x="10783719" y="2536682"/>
                  <a:pt x="10776678" y="2508956"/>
                  <a:pt x="10762595" y="2484634"/>
                </a:cubicBezTo>
                <a:cubicBezTo>
                  <a:pt x="10748513" y="2460312"/>
                  <a:pt x="10727934" y="2441318"/>
                  <a:pt x="10700858" y="2427652"/>
                </a:cubicBezTo>
                <a:cubicBezTo>
                  <a:pt x="10673781" y="2413986"/>
                  <a:pt x="10641766" y="2407153"/>
                  <a:pt x="10604811" y="2407153"/>
                </a:cubicBezTo>
                <a:close/>
                <a:moveTo>
                  <a:pt x="9261787" y="2407153"/>
                </a:moveTo>
                <a:cubicBezTo>
                  <a:pt x="9222572" y="2407153"/>
                  <a:pt x="9188357" y="2415158"/>
                  <a:pt x="9159141" y="2431166"/>
                </a:cubicBezTo>
                <a:cubicBezTo>
                  <a:pt x="9129927" y="2447175"/>
                  <a:pt x="9107359" y="2470841"/>
                  <a:pt x="9091442" y="2502165"/>
                </a:cubicBezTo>
                <a:cubicBezTo>
                  <a:pt x="9075525" y="2533489"/>
                  <a:pt x="9067565" y="2571544"/>
                  <a:pt x="9067565" y="2616332"/>
                </a:cubicBezTo>
                <a:cubicBezTo>
                  <a:pt x="9067565" y="2682914"/>
                  <a:pt x="9086181" y="2732477"/>
                  <a:pt x="9123411" y="2765021"/>
                </a:cubicBezTo>
                <a:cubicBezTo>
                  <a:pt x="9160641" y="2797565"/>
                  <a:pt x="9212239" y="2813838"/>
                  <a:pt x="9278204" y="2813838"/>
                </a:cubicBezTo>
                <a:cubicBezTo>
                  <a:pt x="9340727" y="2813838"/>
                  <a:pt x="9385409" y="2802284"/>
                  <a:pt x="9412248" y="2779177"/>
                </a:cubicBezTo>
                <a:cubicBezTo>
                  <a:pt x="9420597" y="2776871"/>
                  <a:pt x="9425490" y="2774908"/>
                  <a:pt x="9426931" y="2773288"/>
                </a:cubicBezTo>
                <a:cubicBezTo>
                  <a:pt x="9428371" y="2771668"/>
                  <a:pt x="9429838" y="2769550"/>
                  <a:pt x="9431334" y="2766934"/>
                </a:cubicBezTo>
                <a:cubicBezTo>
                  <a:pt x="9435341" y="2758171"/>
                  <a:pt x="9438867" y="2746817"/>
                  <a:pt x="9441909" y="2732872"/>
                </a:cubicBezTo>
                <a:cubicBezTo>
                  <a:pt x="9443289" y="2726256"/>
                  <a:pt x="9443979" y="2721214"/>
                  <a:pt x="9443979" y="2717745"/>
                </a:cubicBezTo>
                <a:cubicBezTo>
                  <a:pt x="9443979" y="2709292"/>
                  <a:pt x="9440442" y="2703226"/>
                  <a:pt x="9433369" y="2699548"/>
                </a:cubicBezTo>
                <a:cubicBezTo>
                  <a:pt x="9422567" y="2693684"/>
                  <a:pt x="9412206" y="2689694"/>
                  <a:pt x="9402287" y="2687578"/>
                </a:cubicBezTo>
                <a:cubicBezTo>
                  <a:pt x="9392367" y="2685462"/>
                  <a:pt x="9384445" y="2684404"/>
                  <a:pt x="9378523" y="2684404"/>
                </a:cubicBezTo>
                <a:cubicBezTo>
                  <a:pt x="9375256" y="2684404"/>
                  <a:pt x="9372415" y="2684835"/>
                  <a:pt x="9370001" y="2685697"/>
                </a:cubicBezTo>
                <a:cubicBezTo>
                  <a:pt x="9367586" y="2686560"/>
                  <a:pt x="9364699" y="2688214"/>
                  <a:pt x="9361339" y="2690659"/>
                </a:cubicBezTo>
                <a:cubicBezTo>
                  <a:pt x="9339123" y="2706918"/>
                  <a:pt x="9313235" y="2715047"/>
                  <a:pt x="9283675" y="2715047"/>
                </a:cubicBezTo>
                <a:cubicBezTo>
                  <a:pt x="9257033" y="2715047"/>
                  <a:pt x="9236297" y="2709059"/>
                  <a:pt x="9221467" y="2697083"/>
                </a:cubicBezTo>
                <a:cubicBezTo>
                  <a:pt x="9206636" y="2685107"/>
                  <a:pt x="9198482" y="2670399"/>
                  <a:pt x="9197005" y="2652958"/>
                </a:cubicBezTo>
                <a:lnTo>
                  <a:pt x="9345694" y="2652958"/>
                </a:lnTo>
                <a:cubicBezTo>
                  <a:pt x="9377053" y="2652958"/>
                  <a:pt x="9400725" y="2646388"/>
                  <a:pt x="9416713" y="2633247"/>
                </a:cubicBezTo>
                <a:cubicBezTo>
                  <a:pt x="9432700" y="2620106"/>
                  <a:pt x="9440694" y="2598295"/>
                  <a:pt x="9440694" y="2567812"/>
                </a:cubicBezTo>
                <a:cubicBezTo>
                  <a:pt x="9440694" y="2536682"/>
                  <a:pt x="9433653" y="2508956"/>
                  <a:pt x="9419571" y="2484634"/>
                </a:cubicBezTo>
                <a:cubicBezTo>
                  <a:pt x="9405488" y="2460312"/>
                  <a:pt x="9384909" y="2441318"/>
                  <a:pt x="9357833" y="2427652"/>
                </a:cubicBezTo>
                <a:cubicBezTo>
                  <a:pt x="9330757" y="2413986"/>
                  <a:pt x="9298741" y="2407153"/>
                  <a:pt x="9261787" y="2407153"/>
                </a:cubicBezTo>
                <a:close/>
                <a:moveTo>
                  <a:pt x="8396514" y="2407153"/>
                </a:moveTo>
                <a:cubicBezTo>
                  <a:pt x="8372329" y="2407153"/>
                  <a:pt x="8350810" y="2408925"/>
                  <a:pt x="8331957" y="2412467"/>
                </a:cubicBezTo>
                <a:cubicBezTo>
                  <a:pt x="8313103" y="2416009"/>
                  <a:pt x="8298078" y="2420007"/>
                  <a:pt x="8286881" y="2424460"/>
                </a:cubicBezTo>
                <a:cubicBezTo>
                  <a:pt x="8275684" y="2428913"/>
                  <a:pt x="8268144" y="2432716"/>
                  <a:pt x="8264260" y="2435867"/>
                </a:cubicBezTo>
                <a:cubicBezTo>
                  <a:pt x="8260571" y="2438638"/>
                  <a:pt x="8257741" y="2441008"/>
                  <a:pt x="8255772" y="2442977"/>
                </a:cubicBezTo>
                <a:cubicBezTo>
                  <a:pt x="8253804" y="2444945"/>
                  <a:pt x="8252278" y="2447011"/>
                  <a:pt x="8251197" y="2449174"/>
                </a:cubicBezTo>
                <a:cubicBezTo>
                  <a:pt x="8248740" y="2454441"/>
                  <a:pt x="8246480" y="2460755"/>
                  <a:pt x="8244418" y="2468115"/>
                </a:cubicBezTo>
                <a:cubicBezTo>
                  <a:pt x="8242357" y="2475475"/>
                  <a:pt x="8240839" y="2482211"/>
                  <a:pt x="8239866" y="2488323"/>
                </a:cubicBezTo>
                <a:cubicBezTo>
                  <a:pt x="8238405" y="2494450"/>
                  <a:pt x="8237675" y="2499623"/>
                  <a:pt x="8237675" y="2503839"/>
                </a:cubicBezTo>
                <a:cubicBezTo>
                  <a:pt x="8238159" y="2510110"/>
                  <a:pt x="8241827" y="2514655"/>
                  <a:pt x="8248680" y="2517472"/>
                </a:cubicBezTo>
                <a:cubicBezTo>
                  <a:pt x="8259354" y="2521251"/>
                  <a:pt x="8268265" y="2524333"/>
                  <a:pt x="8275414" y="2526719"/>
                </a:cubicBezTo>
                <a:cubicBezTo>
                  <a:pt x="8282563" y="2529104"/>
                  <a:pt x="8289468" y="2530690"/>
                  <a:pt x="8296130" y="2531477"/>
                </a:cubicBezTo>
                <a:cubicBezTo>
                  <a:pt x="8299305" y="2531965"/>
                  <a:pt x="8302424" y="2531835"/>
                  <a:pt x="8305487" y="2531085"/>
                </a:cubicBezTo>
                <a:cubicBezTo>
                  <a:pt x="8308551" y="2530335"/>
                  <a:pt x="8311814" y="2528442"/>
                  <a:pt x="8315275" y="2525408"/>
                </a:cubicBezTo>
                <a:cubicBezTo>
                  <a:pt x="8320724" y="2521276"/>
                  <a:pt x="8329165" y="2516695"/>
                  <a:pt x="8340599" y="2511664"/>
                </a:cubicBezTo>
                <a:cubicBezTo>
                  <a:pt x="8352032" y="2506634"/>
                  <a:pt x="8365684" y="2504118"/>
                  <a:pt x="8381555" y="2504118"/>
                </a:cubicBezTo>
                <a:cubicBezTo>
                  <a:pt x="8401880" y="2504118"/>
                  <a:pt x="8416786" y="2508441"/>
                  <a:pt x="8426274" y="2517085"/>
                </a:cubicBezTo>
                <a:cubicBezTo>
                  <a:pt x="8435761" y="2525730"/>
                  <a:pt x="8440505" y="2537347"/>
                  <a:pt x="8440505" y="2551935"/>
                </a:cubicBezTo>
                <a:cubicBezTo>
                  <a:pt x="8384862" y="2553524"/>
                  <a:pt x="8339593" y="2560343"/>
                  <a:pt x="8304700" y="2572393"/>
                </a:cubicBezTo>
                <a:cubicBezTo>
                  <a:pt x="8269806" y="2584443"/>
                  <a:pt x="8245353" y="2600590"/>
                  <a:pt x="8231338" y="2620835"/>
                </a:cubicBezTo>
                <a:cubicBezTo>
                  <a:pt x="8217324" y="2641080"/>
                  <a:pt x="8210316" y="2665236"/>
                  <a:pt x="8210316" y="2693304"/>
                </a:cubicBezTo>
                <a:cubicBezTo>
                  <a:pt x="8210316" y="2718024"/>
                  <a:pt x="8215390" y="2739489"/>
                  <a:pt x="8225539" y="2757702"/>
                </a:cubicBezTo>
                <a:cubicBezTo>
                  <a:pt x="8235688" y="2775914"/>
                  <a:pt x="8250108" y="2789823"/>
                  <a:pt x="8268801" y="2799429"/>
                </a:cubicBezTo>
                <a:cubicBezTo>
                  <a:pt x="8287494" y="2809035"/>
                  <a:pt x="8309391" y="2813838"/>
                  <a:pt x="8334494" y="2813838"/>
                </a:cubicBezTo>
                <a:cubicBezTo>
                  <a:pt x="8375617" y="2813838"/>
                  <a:pt x="8407338" y="2805150"/>
                  <a:pt x="8429657" y="2787775"/>
                </a:cubicBezTo>
                <a:lnTo>
                  <a:pt x="8445879" y="2770634"/>
                </a:lnTo>
                <a:lnTo>
                  <a:pt x="8463905" y="2793897"/>
                </a:lnTo>
                <a:cubicBezTo>
                  <a:pt x="8467137" y="2798094"/>
                  <a:pt x="8470762" y="2800947"/>
                  <a:pt x="8474779" y="2802455"/>
                </a:cubicBezTo>
                <a:cubicBezTo>
                  <a:pt x="8478797" y="2803962"/>
                  <a:pt x="8483472" y="2804716"/>
                  <a:pt x="8488805" y="2804716"/>
                </a:cubicBezTo>
                <a:lnTo>
                  <a:pt x="8543528" y="2804716"/>
                </a:lnTo>
                <a:cubicBezTo>
                  <a:pt x="8551841" y="2804716"/>
                  <a:pt x="8558019" y="2802419"/>
                  <a:pt x="8562059" y="2797824"/>
                </a:cubicBezTo>
                <a:cubicBezTo>
                  <a:pt x="8566100" y="2793230"/>
                  <a:pt x="8568120" y="2787452"/>
                  <a:pt x="8568120" y="2780491"/>
                </a:cubicBezTo>
                <a:lnTo>
                  <a:pt x="8568120" y="2574015"/>
                </a:lnTo>
                <a:cubicBezTo>
                  <a:pt x="8568120" y="2518860"/>
                  <a:pt x="8553777" y="2477260"/>
                  <a:pt x="8525093" y="2449217"/>
                </a:cubicBezTo>
                <a:cubicBezTo>
                  <a:pt x="8496409" y="2421175"/>
                  <a:pt x="8453549" y="2407153"/>
                  <a:pt x="8396514" y="2407153"/>
                </a:cubicBezTo>
                <a:close/>
                <a:moveTo>
                  <a:pt x="4518623" y="2407153"/>
                </a:moveTo>
                <a:cubicBezTo>
                  <a:pt x="4475622" y="2407153"/>
                  <a:pt x="4438013" y="2415301"/>
                  <a:pt x="4405798" y="2431596"/>
                </a:cubicBezTo>
                <a:cubicBezTo>
                  <a:pt x="4373584" y="2447892"/>
                  <a:pt x="4348741" y="2471485"/>
                  <a:pt x="4331271" y="2502374"/>
                </a:cubicBezTo>
                <a:cubicBezTo>
                  <a:pt x="4313801" y="2533264"/>
                  <a:pt x="4305066" y="2569791"/>
                  <a:pt x="4305066" y="2611955"/>
                </a:cubicBezTo>
                <a:cubicBezTo>
                  <a:pt x="4305066" y="2655646"/>
                  <a:pt x="4313555" y="2692631"/>
                  <a:pt x="4330533" y="2722910"/>
                </a:cubicBezTo>
                <a:cubicBezTo>
                  <a:pt x="4347511" y="2753189"/>
                  <a:pt x="4371675" y="2775914"/>
                  <a:pt x="4403025" y="2791083"/>
                </a:cubicBezTo>
                <a:cubicBezTo>
                  <a:pt x="4434376" y="2806253"/>
                  <a:pt x="4471206" y="2813838"/>
                  <a:pt x="4513513" y="2813838"/>
                </a:cubicBezTo>
                <a:cubicBezTo>
                  <a:pt x="4541325" y="2813838"/>
                  <a:pt x="4565962" y="2811280"/>
                  <a:pt x="4587424" y="2806164"/>
                </a:cubicBezTo>
                <a:cubicBezTo>
                  <a:pt x="4608886" y="2801048"/>
                  <a:pt x="4625841" y="2795186"/>
                  <a:pt x="4638290" y="2788578"/>
                </a:cubicBezTo>
                <a:cubicBezTo>
                  <a:pt x="4644709" y="2785159"/>
                  <a:pt x="4647917" y="2780032"/>
                  <a:pt x="4647917" y="2773195"/>
                </a:cubicBezTo>
                <a:cubicBezTo>
                  <a:pt x="4647917" y="2770463"/>
                  <a:pt x="4647171" y="2767608"/>
                  <a:pt x="4645679" y="2764631"/>
                </a:cubicBezTo>
                <a:lnTo>
                  <a:pt x="4619379" y="2705164"/>
                </a:lnTo>
                <a:cubicBezTo>
                  <a:pt x="4616328" y="2697161"/>
                  <a:pt x="4611077" y="2693159"/>
                  <a:pt x="4603624" y="2693159"/>
                </a:cubicBezTo>
                <a:cubicBezTo>
                  <a:pt x="4599938" y="2693159"/>
                  <a:pt x="4596688" y="2694010"/>
                  <a:pt x="4593874" y="2695711"/>
                </a:cubicBezTo>
                <a:cubicBezTo>
                  <a:pt x="4575786" y="2705684"/>
                  <a:pt x="4554836" y="2710670"/>
                  <a:pt x="4531024" y="2710670"/>
                </a:cubicBezTo>
                <a:cubicBezTo>
                  <a:pt x="4511652" y="2710670"/>
                  <a:pt x="4495046" y="2706740"/>
                  <a:pt x="4481203" y="2698880"/>
                </a:cubicBezTo>
                <a:cubicBezTo>
                  <a:pt x="4467362" y="2691020"/>
                  <a:pt x="4456605" y="2679417"/>
                  <a:pt x="4448932" y="2664071"/>
                </a:cubicBezTo>
                <a:cubicBezTo>
                  <a:pt x="4441260" y="2648725"/>
                  <a:pt x="4437424" y="2630016"/>
                  <a:pt x="4437424" y="2607943"/>
                </a:cubicBezTo>
                <a:cubicBezTo>
                  <a:pt x="4437424" y="2587011"/>
                  <a:pt x="4441424" y="2569165"/>
                  <a:pt x="4449424" y="2554406"/>
                </a:cubicBezTo>
                <a:cubicBezTo>
                  <a:pt x="4457423" y="2539647"/>
                  <a:pt x="4467907" y="2528610"/>
                  <a:pt x="4480876" y="2521294"/>
                </a:cubicBezTo>
                <a:cubicBezTo>
                  <a:pt x="4493844" y="2513979"/>
                  <a:pt x="4507763" y="2510322"/>
                  <a:pt x="4522634" y="2510322"/>
                </a:cubicBezTo>
                <a:cubicBezTo>
                  <a:pt x="4532607" y="2510322"/>
                  <a:pt x="4540614" y="2511475"/>
                  <a:pt x="4546656" y="2513780"/>
                </a:cubicBezTo>
                <a:cubicBezTo>
                  <a:pt x="4552698" y="2516086"/>
                  <a:pt x="4561537" y="2519554"/>
                  <a:pt x="4573172" y="2524181"/>
                </a:cubicBezTo>
                <a:cubicBezTo>
                  <a:pt x="4569513" y="2525022"/>
                  <a:pt x="4568845" y="2526023"/>
                  <a:pt x="4571167" y="2527184"/>
                </a:cubicBezTo>
                <a:cubicBezTo>
                  <a:pt x="4573488" y="2528344"/>
                  <a:pt x="4576038" y="2528925"/>
                  <a:pt x="4578817" y="2528925"/>
                </a:cubicBezTo>
                <a:cubicBezTo>
                  <a:pt x="4581216" y="2528925"/>
                  <a:pt x="4584476" y="2528309"/>
                  <a:pt x="4588595" y="2527076"/>
                </a:cubicBezTo>
                <a:cubicBezTo>
                  <a:pt x="4592615" y="2526018"/>
                  <a:pt x="4598162" y="2523875"/>
                  <a:pt x="4605237" y="2520646"/>
                </a:cubicBezTo>
                <a:cubicBezTo>
                  <a:pt x="4612312" y="2517418"/>
                  <a:pt x="4619367" y="2513509"/>
                  <a:pt x="4626401" y="2508920"/>
                </a:cubicBezTo>
                <a:cubicBezTo>
                  <a:pt x="4630211" y="2506300"/>
                  <a:pt x="4633168" y="2503556"/>
                  <a:pt x="4635273" y="2500686"/>
                </a:cubicBezTo>
                <a:cubicBezTo>
                  <a:pt x="4637378" y="2497815"/>
                  <a:pt x="4638430" y="2494169"/>
                  <a:pt x="4638430" y="2489747"/>
                </a:cubicBezTo>
                <a:cubicBezTo>
                  <a:pt x="4638430" y="2487685"/>
                  <a:pt x="4638046" y="2484736"/>
                  <a:pt x="4637279" y="2480899"/>
                </a:cubicBezTo>
                <a:cubicBezTo>
                  <a:pt x="4636201" y="2473077"/>
                  <a:pt x="4634567" y="2465622"/>
                  <a:pt x="4632375" y="2458531"/>
                </a:cubicBezTo>
                <a:cubicBezTo>
                  <a:pt x="4630183" y="2451440"/>
                  <a:pt x="4628054" y="2446219"/>
                  <a:pt x="4625988" y="2442866"/>
                </a:cubicBezTo>
                <a:cubicBezTo>
                  <a:pt x="4622392" y="2436274"/>
                  <a:pt x="4617685" y="2431127"/>
                  <a:pt x="4611867" y="2427425"/>
                </a:cubicBezTo>
                <a:cubicBezTo>
                  <a:pt x="4604945" y="2422232"/>
                  <a:pt x="4594075" y="2417555"/>
                  <a:pt x="4579256" y="2413394"/>
                </a:cubicBezTo>
                <a:cubicBezTo>
                  <a:pt x="4564437" y="2409234"/>
                  <a:pt x="4544226" y="2407153"/>
                  <a:pt x="4518623" y="2407153"/>
                </a:cubicBezTo>
                <a:close/>
                <a:moveTo>
                  <a:pt x="4080187" y="2407153"/>
                </a:moveTo>
                <a:cubicBezTo>
                  <a:pt x="4040972" y="2407153"/>
                  <a:pt x="4006757" y="2415158"/>
                  <a:pt x="3977542" y="2431166"/>
                </a:cubicBezTo>
                <a:cubicBezTo>
                  <a:pt x="3948327" y="2447175"/>
                  <a:pt x="3925760" y="2470841"/>
                  <a:pt x="3909843" y="2502165"/>
                </a:cubicBezTo>
                <a:cubicBezTo>
                  <a:pt x="3893925" y="2533489"/>
                  <a:pt x="3885966" y="2571544"/>
                  <a:pt x="3885966" y="2616332"/>
                </a:cubicBezTo>
                <a:cubicBezTo>
                  <a:pt x="3885966" y="2682914"/>
                  <a:pt x="3904581" y="2732477"/>
                  <a:pt x="3941812" y="2765021"/>
                </a:cubicBezTo>
                <a:cubicBezTo>
                  <a:pt x="3979042" y="2797565"/>
                  <a:pt x="4030640" y="2813838"/>
                  <a:pt x="4096605" y="2813838"/>
                </a:cubicBezTo>
                <a:cubicBezTo>
                  <a:pt x="4159128" y="2813838"/>
                  <a:pt x="4203809" y="2802284"/>
                  <a:pt x="4230649" y="2779177"/>
                </a:cubicBezTo>
                <a:cubicBezTo>
                  <a:pt x="4238997" y="2776871"/>
                  <a:pt x="4243891" y="2774908"/>
                  <a:pt x="4245331" y="2773288"/>
                </a:cubicBezTo>
                <a:cubicBezTo>
                  <a:pt x="4246771" y="2771668"/>
                  <a:pt x="4248239" y="2769550"/>
                  <a:pt x="4249735" y="2766934"/>
                </a:cubicBezTo>
                <a:cubicBezTo>
                  <a:pt x="4253742" y="2758171"/>
                  <a:pt x="4257267" y="2746817"/>
                  <a:pt x="4260310" y="2732872"/>
                </a:cubicBezTo>
                <a:cubicBezTo>
                  <a:pt x="4261690" y="2726256"/>
                  <a:pt x="4262380" y="2721214"/>
                  <a:pt x="4262380" y="2717745"/>
                </a:cubicBezTo>
                <a:cubicBezTo>
                  <a:pt x="4262380" y="2709292"/>
                  <a:pt x="4258843" y="2703226"/>
                  <a:pt x="4251770" y="2699548"/>
                </a:cubicBezTo>
                <a:cubicBezTo>
                  <a:pt x="4240968" y="2693684"/>
                  <a:pt x="4230607" y="2689694"/>
                  <a:pt x="4220687" y="2687578"/>
                </a:cubicBezTo>
                <a:cubicBezTo>
                  <a:pt x="4210767" y="2685462"/>
                  <a:pt x="4202846" y="2684404"/>
                  <a:pt x="4196924" y="2684404"/>
                </a:cubicBezTo>
                <a:cubicBezTo>
                  <a:pt x="4193657" y="2684404"/>
                  <a:pt x="4190816" y="2684835"/>
                  <a:pt x="4188402" y="2685697"/>
                </a:cubicBezTo>
                <a:cubicBezTo>
                  <a:pt x="4185987" y="2686560"/>
                  <a:pt x="4183099" y="2688214"/>
                  <a:pt x="4179739" y="2690659"/>
                </a:cubicBezTo>
                <a:cubicBezTo>
                  <a:pt x="4157524" y="2706918"/>
                  <a:pt x="4131635" y="2715047"/>
                  <a:pt x="4102075" y="2715047"/>
                </a:cubicBezTo>
                <a:cubicBezTo>
                  <a:pt x="4075433" y="2715047"/>
                  <a:pt x="4054698" y="2709059"/>
                  <a:pt x="4039867" y="2697083"/>
                </a:cubicBezTo>
                <a:cubicBezTo>
                  <a:pt x="4025036" y="2685107"/>
                  <a:pt x="4016883" y="2670399"/>
                  <a:pt x="4015406" y="2652958"/>
                </a:cubicBezTo>
                <a:lnTo>
                  <a:pt x="4164095" y="2652958"/>
                </a:lnTo>
                <a:cubicBezTo>
                  <a:pt x="4195453" y="2652958"/>
                  <a:pt x="4219126" y="2646388"/>
                  <a:pt x="4235113" y="2633247"/>
                </a:cubicBezTo>
                <a:cubicBezTo>
                  <a:pt x="4251101" y="2620106"/>
                  <a:pt x="4259094" y="2598295"/>
                  <a:pt x="4259094" y="2567812"/>
                </a:cubicBezTo>
                <a:cubicBezTo>
                  <a:pt x="4259094" y="2536682"/>
                  <a:pt x="4252053" y="2508956"/>
                  <a:pt x="4237971" y="2484634"/>
                </a:cubicBezTo>
                <a:cubicBezTo>
                  <a:pt x="4223889" y="2460312"/>
                  <a:pt x="4203310" y="2441318"/>
                  <a:pt x="4176233" y="2427652"/>
                </a:cubicBezTo>
                <a:cubicBezTo>
                  <a:pt x="4149158" y="2413986"/>
                  <a:pt x="4117142" y="2407153"/>
                  <a:pt x="4080187" y="2407153"/>
                </a:cubicBezTo>
                <a:close/>
                <a:moveTo>
                  <a:pt x="3411897" y="2407153"/>
                </a:moveTo>
                <a:cubicBezTo>
                  <a:pt x="3369020" y="2407153"/>
                  <a:pt x="3331685" y="2414817"/>
                  <a:pt x="3299893" y="2430143"/>
                </a:cubicBezTo>
                <a:cubicBezTo>
                  <a:pt x="3268100" y="2445470"/>
                  <a:pt x="3243531" y="2468454"/>
                  <a:pt x="3226185" y="2499095"/>
                </a:cubicBezTo>
                <a:cubicBezTo>
                  <a:pt x="3208839" y="2529737"/>
                  <a:pt x="3200166" y="2567357"/>
                  <a:pt x="3200166" y="2611955"/>
                </a:cubicBezTo>
                <a:cubicBezTo>
                  <a:pt x="3200166" y="2655688"/>
                  <a:pt x="3208522" y="2692687"/>
                  <a:pt x="3225234" y="2722951"/>
                </a:cubicBezTo>
                <a:cubicBezTo>
                  <a:pt x="3241947" y="2753215"/>
                  <a:pt x="3265785" y="2775928"/>
                  <a:pt x="3296747" y="2791092"/>
                </a:cubicBezTo>
                <a:cubicBezTo>
                  <a:pt x="3327711" y="2806256"/>
                  <a:pt x="3364393" y="2813838"/>
                  <a:pt x="3406794" y="2813838"/>
                </a:cubicBezTo>
                <a:cubicBezTo>
                  <a:pt x="3450217" y="2813838"/>
                  <a:pt x="3487756" y="2805861"/>
                  <a:pt x="3519412" y="2789906"/>
                </a:cubicBezTo>
                <a:cubicBezTo>
                  <a:pt x="3551066" y="2773952"/>
                  <a:pt x="3575318" y="2750269"/>
                  <a:pt x="3592166" y="2718858"/>
                </a:cubicBezTo>
                <a:cubicBezTo>
                  <a:pt x="3609013" y="2687447"/>
                  <a:pt x="3617438" y="2649623"/>
                  <a:pt x="3617438" y="2605385"/>
                </a:cubicBezTo>
                <a:cubicBezTo>
                  <a:pt x="3617438" y="2563179"/>
                  <a:pt x="3608983" y="2527137"/>
                  <a:pt x="3592076" y="2497261"/>
                </a:cubicBezTo>
                <a:cubicBezTo>
                  <a:pt x="3575168" y="2467385"/>
                  <a:pt x="3551235" y="2444898"/>
                  <a:pt x="3520277" y="2429800"/>
                </a:cubicBezTo>
                <a:cubicBezTo>
                  <a:pt x="3489320" y="2414702"/>
                  <a:pt x="3453193" y="2407153"/>
                  <a:pt x="3411897" y="2407153"/>
                </a:cubicBezTo>
                <a:close/>
                <a:moveTo>
                  <a:pt x="10160341" y="2406787"/>
                </a:moveTo>
                <a:cubicBezTo>
                  <a:pt x="10016024" y="2406787"/>
                  <a:pt x="9943865" y="2478095"/>
                  <a:pt x="9943865" y="2620710"/>
                </a:cubicBezTo>
                <a:cubicBezTo>
                  <a:pt x="9943865" y="2658855"/>
                  <a:pt x="9949741" y="2692331"/>
                  <a:pt x="9961493" y="2721137"/>
                </a:cubicBezTo>
                <a:cubicBezTo>
                  <a:pt x="9973244" y="2749943"/>
                  <a:pt x="9991593" y="2772534"/>
                  <a:pt x="10016539" y="2788909"/>
                </a:cubicBezTo>
                <a:cubicBezTo>
                  <a:pt x="10041485" y="2805284"/>
                  <a:pt x="10072637" y="2813471"/>
                  <a:pt x="10109995" y="2813471"/>
                </a:cubicBezTo>
                <a:cubicBezTo>
                  <a:pt x="10139397" y="2813471"/>
                  <a:pt x="10162495" y="2808948"/>
                  <a:pt x="10179293" y="2799903"/>
                </a:cubicBezTo>
                <a:cubicBezTo>
                  <a:pt x="10187692" y="2795380"/>
                  <a:pt x="10195252" y="2790418"/>
                  <a:pt x="10201973" y="2785018"/>
                </a:cubicBezTo>
                <a:lnTo>
                  <a:pt x="10209469" y="2777579"/>
                </a:lnTo>
                <a:lnTo>
                  <a:pt x="10208013" y="2796406"/>
                </a:lnTo>
                <a:cubicBezTo>
                  <a:pt x="10204423" y="2818099"/>
                  <a:pt x="10195445" y="2835240"/>
                  <a:pt x="10181081" y="2847830"/>
                </a:cubicBezTo>
                <a:cubicBezTo>
                  <a:pt x="10161929" y="2864616"/>
                  <a:pt x="10135559" y="2873009"/>
                  <a:pt x="10101972" y="2873009"/>
                </a:cubicBezTo>
                <a:cubicBezTo>
                  <a:pt x="10083586" y="2873009"/>
                  <a:pt x="10068919" y="2871413"/>
                  <a:pt x="10057975" y="2868221"/>
                </a:cubicBezTo>
                <a:cubicBezTo>
                  <a:pt x="10047030" y="2865029"/>
                  <a:pt x="10036862" y="2860767"/>
                  <a:pt x="10027471" y="2855434"/>
                </a:cubicBezTo>
                <a:cubicBezTo>
                  <a:pt x="10024700" y="2853775"/>
                  <a:pt x="10021687" y="2852946"/>
                  <a:pt x="10018431" y="2852946"/>
                </a:cubicBezTo>
                <a:cubicBezTo>
                  <a:pt x="10017121" y="2852946"/>
                  <a:pt x="10014224" y="2853585"/>
                  <a:pt x="10009739" y="2854864"/>
                </a:cubicBezTo>
                <a:cubicBezTo>
                  <a:pt x="10004457" y="2856922"/>
                  <a:pt x="9997641" y="2860923"/>
                  <a:pt x="9989290" y="2866867"/>
                </a:cubicBezTo>
                <a:cubicBezTo>
                  <a:pt x="9980939" y="2872810"/>
                  <a:pt x="9974279" y="2878268"/>
                  <a:pt x="9969306" y="2883240"/>
                </a:cubicBezTo>
                <a:cubicBezTo>
                  <a:pt x="9965957" y="2886593"/>
                  <a:pt x="9963551" y="2890103"/>
                  <a:pt x="9962085" y="2893769"/>
                </a:cubicBezTo>
                <a:cubicBezTo>
                  <a:pt x="9961368" y="2896912"/>
                  <a:pt x="9961429" y="2900860"/>
                  <a:pt x="9962265" y="2905611"/>
                </a:cubicBezTo>
                <a:cubicBezTo>
                  <a:pt x="9964890" y="2915072"/>
                  <a:pt x="9967820" y="2923658"/>
                  <a:pt x="9971055" y="2931368"/>
                </a:cubicBezTo>
                <a:cubicBezTo>
                  <a:pt x="9974291" y="2939079"/>
                  <a:pt x="9977213" y="2945151"/>
                  <a:pt x="9979817" y="2949585"/>
                </a:cubicBezTo>
                <a:cubicBezTo>
                  <a:pt x="9981197" y="2952341"/>
                  <a:pt x="9983061" y="2954533"/>
                  <a:pt x="9985409" y="2956160"/>
                </a:cubicBezTo>
                <a:cubicBezTo>
                  <a:pt x="9987758" y="2957788"/>
                  <a:pt x="9990667" y="2959401"/>
                  <a:pt x="9994135" y="2960997"/>
                </a:cubicBezTo>
                <a:cubicBezTo>
                  <a:pt x="10021975" y="2973791"/>
                  <a:pt x="10059015" y="2980188"/>
                  <a:pt x="10105257" y="2980188"/>
                </a:cubicBezTo>
                <a:cubicBezTo>
                  <a:pt x="10153765" y="2980188"/>
                  <a:pt x="10195652" y="2971561"/>
                  <a:pt x="10230915" y="2954306"/>
                </a:cubicBezTo>
                <a:cubicBezTo>
                  <a:pt x="10266178" y="2937051"/>
                  <a:pt x="10293231" y="2911477"/>
                  <a:pt x="10312075" y="2877584"/>
                </a:cubicBezTo>
                <a:cubicBezTo>
                  <a:pt x="10330920" y="2843691"/>
                  <a:pt x="10340341" y="2802693"/>
                  <a:pt x="10340341" y="2754591"/>
                </a:cubicBezTo>
                <a:lnTo>
                  <a:pt x="10340341" y="2454773"/>
                </a:lnTo>
                <a:cubicBezTo>
                  <a:pt x="10324075" y="2444498"/>
                  <a:pt x="10308529" y="2436130"/>
                  <a:pt x="10293705" y="2429669"/>
                </a:cubicBezTo>
                <a:cubicBezTo>
                  <a:pt x="10278880" y="2423208"/>
                  <a:pt x="10260352" y="2417780"/>
                  <a:pt x="10238121" y="2413382"/>
                </a:cubicBezTo>
                <a:cubicBezTo>
                  <a:pt x="10215889" y="2408986"/>
                  <a:pt x="10189963" y="2406787"/>
                  <a:pt x="10160341" y="2406787"/>
                </a:cubicBezTo>
                <a:close/>
                <a:moveTo>
                  <a:pt x="9571811" y="2404235"/>
                </a:moveTo>
                <a:cubicBezTo>
                  <a:pt x="9567203" y="2404235"/>
                  <a:pt x="9562613" y="2405994"/>
                  <a:pt x="9558039" y="2409514"/>
                </a:cubicBezTo>
                <a:cubicBezTo>
                  <a:pt x="9538471" y="2424621"/>
                  <a:pt x="9524365" y="2438549"/>
                  <a:pt x="9515722" y="2451296"/>
                </a:cubicBezTo>
                <a:cubicBezTo>
                  <a:pt x="9510781" y="2456303"/>
                  <a:pt x="9508046" y="2459945"/>
                  <a:pt x="9507519" y="2462220"/>
                </a:cubicBezTo>
                <a:cubicBezTo>
                  <a:pt x="9506991" y="2464495"/>
                  <a:pt x="9506729" y="2467834"/>
                  <a:pt x="9506729" y="2472236"/>
                </a:cubicBezTo>
                <a:lnTo>
                  <a:pt x="9506729" y="2777939"/>
                </a:lnTo>
                <a:cubicBezTo>
                  <a:pt x="9506729" y="2787531"/>
                  <a:pt x="9508973" y="2794392"/>
                  <a:pt x="9513463" y="2798522"/>
                </a:cubicBezTo>
                <a:cubicBezTo>
                  <a:pt x="9517953" y="2802652"/>
                  <a:pt x="9524879" y="2804716"/>
                  <a:pt x="9534238" y="2804716"/>
                </a:cubicBezTo>
                <a:lnTo>
                  <a:pt x="9609385" y="2804716"/>
                </a:lnTo>
                <a:cubicBezTo>
                  <a:pt x="9618833" y="2804716"/>
                  <a:pt x="9625842" y="2802615"/>
                  <a:pt x="9630409" y="2798411"/>
                </a:cubicBezTo>
                <a:cubicBezTo>
                  <a:pt x="9634977" y="2794208"/>
                  <a:pt x="9637261" y="2787384"/>
                  <a:pt x="9637261" y="2777939"/>
                </a:cubicBezTo>
                <a:lnTo>
                  <a:pt x="9637261" y="2552743"/>
                </a:lnTo>
                <a:cubicBezTo>
                  <a:pt x="9642299" y="2541267"/>
                  <a:pt x="9649583" y="2532118"/>
                  <a:pt x="9659111" y="2525294"/>
                </a:cubicBezTo>
                <a:cubicBezTo>
                  <a:pt x="9668639" y="2518471"/>
                  <a:pt x="9681493" y="2515059"/>
                  <a:pt x="9697670" y="2515059"/>
                </a:cubicBezTo>
                <a:cubicBezTo>
                  <a:pt x="9714991" y="2515059"/>
                  <a:pt x="9728477" y="2520583"/>
                  <a:pt x="9738129" y="2531631"/>
                </a:cubicBezTo>
                <a:cubicBezTo>
                  <a:pt x="9747782" y="2542679"/>
                  <a:pt x="9752609" y="2560090"/>
                  <a:pt x="9752609" y="2583864"/>
                </a:cubicBezTo>
                <a:lnTo>
                  <a:pt x="9752609" y="2777939"/>
                </a:lnTo>
                <a:cubicBezTo>
                  <a:pt x="9752609" y="2787531"/>
                  <a:pt x="9754854" y="2794392"/>
                  <a:pt x="9759343" y="2798522"/>
                </a:cubicBezTo>
                <a:cubicBezTo>
                  <a:pt x="9763833" y="2802652"/>
                  <a:pt x="9770757" y="2804716"/>
                  <a:pt x="9780113" y="2804716"/>
                </a:cubicBezTo>
                <a:lnTo>
                  <a:pt x="9855265" y="2804716"/>
                </a:lnTo>
                <a:cubicBezTo>
                  <a:pt x="9864707" y="2804716"/>
                  <a:pt x="9871713" y="2802615"/>
                  <a:pt x="9876283" y="2798411"/>
                </a:cubicBezTo>
                <a:cubicBezTo>
                  <a:pt x="9880855" y="2794208"/>
                  <a:pt x="9883141" y="2787384"/>
                  <a:pt x="9883141" y="2777939"/>
                </a:cubicBezTo>
                <a:lnTo>
                  <a:pt x="9883141" y="2564894"/>
                </a:lnTo>
                <a:cubicBezTo>
                  <a:pt x="9883141" y="2527795"/>
                  <a:pt x="9876455" y="2497416"/>
                  <a:pt x="9863081" y="2473757"/>
                </a:cubicBezTo>
                <a:cubicBezTo>
                  <a:pt x="9849709" y="2450097"/>
                  <a:pt x="9832133" y="2433082"/>
                  <a:pt x="9810355" y="2422710"/>
                </a:cubicBezTo>
                <a:cubicBezTo>
                  <a:pt x="9788577" y="2412339"/>
                  <a:pt x="9764877" y="2407153"/>
                  <a:pt x="9739255" y="2407153"/>
                </a:cubicBezTo>
                <a:cubicBezTo>
                  <a:pt x="9699687" y="2407153"/>
                  <a:pt x="9668323" y="2415840"/>
                  <a:pt x="9645161" y="2433213"/>
                </a:cubicBezTo>
                <a:lnTo>
                  <a:pt x="9627571" y="2450666"/>
                </a:lnTo>
                <a:lnTo>
                  <a:pt x="9584834" y="2408839"/>
                </a:lnTo>
                <a:cubicBezTo>
                  <a:pt x="9580536" y="2405770"/>
                  <a:pt x="9576195" y="2404235"/>
                  <a:pt x="9571811" y="2404235"/>
                </a:cubicBezTo>
                <a:close/>
                <a:moveTo>
                  <a:pt x="2982338" y="2404235"/>
                </a:moveTo>
                <a:cubicBezTo>
                  <a:pt x="2976509" y="2404235"/>
                  <a:pt x="2971309" y="2405994"/>
                  <a:pt x="2966740" y="2409514"/>
                </a:cubicBezTo>
                <a:cubicBezTo>
                  <a:pt x="2947171" y="2424621"/>
                  <a:pt x="2933065" y="2438549"/>
                  <a:pt x="2924423" y="2451296"/>
                </a:cubicBezTo>
                <a:cubicBezTo>
                  <a:pt x="2919481" y="2456303"/>
                  <a:pt x="2916747" y="2459945"/>
                  <a:pt x="2916220" y="2462220"/>
                </a:cubicBezTo>
                <a:cubicBezTo>
                  <a:pt x="2915692" y="2464495"/>
                  <a:pt x="2915429" y="2467834"/>
                  <a:pt x="2915429" y="2472236"/>
                </a:cubicBezTo>
                <a:lnTo>
                  <a:pt x="2915429" y="2777939"/>
                </a:lnTo>
                <a:cubicBezTo>
                  <a:pt x="2915429" y="2787531"/>
                  <a:pt x="2917674" y="2794392"/>
                  <a:pt x="2922164" y="2798522"/>
                </a:cubicBezTo>
                <a:cubicBezTo>
                  <a:pt x="2926654" y="2802652"/>
                  <a:pt x="2933579" y="2804716"/>
                  <a:pt x="2942939" y="2804716"/>
                </a:cubicBezTo>
                <a:lnTo>
                  <a:pt x="3018086" y="2804716"/>
                </a:lnTo>
                <a:cubicBezTo>
                  <a:pt x="3027535" y="2804716"/>
                  <a:pt x="3034543" y="2802615"/>
                  <a:pt x="3039110" y="2798411"/>
                </a:cubicBezTo>
                <a:cubicBezTo>
                  <a:pt x="3043678" y="2794208"/>
                  <a:pt x="3045962" y="2787384"/>
                  <a:pt x="3045962" y="2777939"/>
                </a:cubicBezTo>
                <a:lnTo>
                  <a:pt x="3045962" y="2618884"/>
                </a:lnTo>
                <a:cubicBezTo>
                  <a:pt x="3045962" y="2588902"/>
                  <a:pt x="3052431" y="2565561"/>
                  <a:pt x="3065368" y="2548863"/>
                </a:cubicBezTo>
                <a:cubicBezTo>
                  <a:pt x="3078305" y="2532164"/>
                  <a:pt x="3095864" y="2523815"/>
                  <a:pt x="3118044" y="2523815"/>
                </a:cubicBezTo>
                <a:cubicBezTo>
                  <a:pt x="3130230" y="2523815"/>
                  <a:pt x="3140945" y="2525536"/>
                  <a:pt x="3150188" y="2528977"/>
                </a:cubicBezTo>
                <a:cubicBezTo>
                  <a:pt x="3153393" y="2530400"/>
                  <a:pt x="3156662" y="2531111"/>
                  <a:pt x="3159996" y="2531111"/>
                </a:cubicBezTo>
                <a:cubicBezTo>
                  <a:pt x="3169580" y="2531111"/>
                  <a:pt x="3174372" y="2526078"/>
                  <a:pt x="3174372" y="2516013"/>
                </a:cubicBezTo>
                <a:lnTo>
                  <a:pt x="3174372" y="2428094"/>
                </a:lnTo>
                <a:cubicBezTo>
                  <a:pt x="3174372" y="2423861"/>
                  <a:pt x="3173471" y="2420586"/>
                  <a:pt x="3171669" y="2418266"/>
                </a:cubicBezTo>
                <a:cubicBezTo>
                  <a:pt x="3169867" y="2415946"/>
                  <a:pt x="3167235" y="2414120"/>
                  <a:pt x="3163775" y="2412787"/>
                </a:cubicBezTo>
                <a:cubicBezTo>
                  <a:pt x="3158313" y="2410733"/>
                  <a:pt x="3149758" y="2409705"/>
                  <a:pt x="3138107" y="2409705"/>
                </a:cubicBezTo>
                <a:cubicBezTo>
                  <a:pt x="3099894" y="2409705"/>
                  <a:pt x="3070881" y="2423933"/>
                  <a:pt x="3051066" y="2452388"/>
                </a:cubicBezTo>
                <a:lnTo>
                  <a:pt x="3044975" y="2462658"/>
                </a:lnTo>
                <a:lnTo>
                  <a:pt x="3042055" y="2452679"/>
                </a:lnTo>
                <a:cubicBezTo>
                  <a:pt x="3033179" y="2440308"/>
                  <a:pt x="3017983" y="2425699"/>
                  <a:pt x="2996464" y="2408851"/>
                </a:cubicBezTo>
                <a:cubicBezTo>
                  <a:pt x="2992159" y="2405773"/>
                  <a:pt x="2987450" y="2404235"/>
                  <a:pt x="2982338" y="2404235"/>
                </a:cubicBezTo>
                <a:close/>
                <a:moveTo>
                  <a:pt x="4787587" y="2296985"/>
                </a:moveTo>
                <a:cubicBezTo>
                  <a:pt x="4783269" y="2296985"/>
                  <a:pt x="4778956" y="2298522"/>
                  <a:pt x="4774646" y="2301596"/>
                </a:cubicBezTo>
                <a:cubicBezTo>
                  <a:pt x="4754035" y="2317889"/>
                  <a:pt x="4740191" y="2332038"/>
                  <a:pt x="4733113" y="2344041"/>
                </a:cubicBezTo>
                <a:cubicBezTo>
                  <a:pt x="4727095" y="2349052"/>
                  <a:pt x="4723822" y="2352609"/>
                  <a:pt x="4723297" y="2354712"/>
                </a:cubicBezTo>
                <a:cubicBezTo>
                  <a:pt x="4722772" y="2356814"/>
                  <a:pt x="4722509" y="2360237"/>
                  <a:pt x="4722509" y="2364981"/>
                </a:cubicBezTo>
                <a:lnTo>
                  <a:pt x="4722509" y="2416275"/>
                </a:lnTo>
                <a:lnTo>
                  <a:pt x="4688727" y="2416275"/>
                </a:lnTo>
                <a:cubicBezTo>
                  <a:pt x="4679204" y="2416275"/>
                  <a:pt x="4672360" y="2418539"/>
                  <a:pt x="4668196" y="2423068"/>
                </a:cubicBezTo>
                <a:cubicBezTo>
                  <a:pt x="4664032" y="2427597"/>
                  <a:pt x="4661949" y="2434500"/>
                  <a:pt x="4661949" y="2443779"/>
                </a:cubicBezTo>
                <a:lnTo>
                  <a:pt x="4661949" y="2488648"/>
                </a:lnTo>
                <a:cubicBezTo>
                  <a:pt x="4661949" y="2498008"/>
                  <a:pt x="4664014" y="2504933"/>
                  <a:pt x="4668143" y="2509423"/>
                </a:cubicBezTo>
                <a:cubicBezTo>
                  <a:pt x="4672273" y="2513913"/>
                  <a:pt x="4679134" y="2516158"/>
                  <a:pt x="4688727" y="2516158"/>
                </a:cubicBezTo>
                <a:lnTo>
                  <a:pt x="4722509" y="2516158"/>
                </a:lnTo>
                <a:lnTo>
                  <a:pt x="4722509" y="2679805"/>
                </a:lnTo>
                <a:cubicBezTo>
                  <a:pt x="4722509" y="2769160"/>
                  <a:pt x="4765604" y="2813838"/>
                  <a:pt x="4851793" y="2813838"/>
                </a:cubicBezTo>
                <a:cubicBezTo>
                  <a:pt x="4876488" y="2813838"/>
                  <a:pt x="4895836" y="2812039"/>
                  <a:pt x="4909835" y="2808443"/>
                </a:cubicBezTo>
                <a:cubicBezTo>
                  <a:pt x="4923834" y="2804846"/>
                  <a:pt x="4936291" y="2800527"/>
                  <a:pt x="4947205" y="2795484"/>
                </a:cubicBezTo>
                <a:cubicBezTo>
                  <a:pt x="4952767" y="2793054"/>
                  <a:pt x="4955547" y="2788665"/>
                  <a:pt x="4955547" y="2782316"/>
                </a:cubicBezTo>
                <a:cubicBezTo>
                  <a:pt x="4955547" y="2780778"/>
                  <a:pt x="4954993" y="2778340"/>
                  <a:pt x="4953885" y="2775003"/>
                </a:cubicBezTo>
                <a:lnTo>
                  <a:pt x="4931461" y="2715070"/>
                </a:lnTo>
                <a:cubicBezTo>
                  <a:pt x="4930709" y="2713272"/>
                  <a:pt x="4929331" y="2710995"/>
                  <a:pt x="4927325" y="2708239"/>
                </a:cubicBezTo>
                <a:cubicBezTo>
                  <a:pt x="4925320" y="2705484"/>
                  <a:pt x="4922152" y="2704106"/>
                  <a:pt x="4917823" y="2704106"/>
                </a:cubicBezTo>
                <a:cubicBezTo>
                  <a:pt x="4915428" y="2704106"/>
                  <a:pt x="4911692" y="2705040"/>
                  <a:pt x="4906615" y="2706908"/>
                </a:cubicBezTo>
                <a:cubicBezTo>
                  <a:pt x="4900456" y="2709416"/>
                  <a:pt x="4893977" y="2710670"/>
                  <a:pt x="4887180" y="2710670"/>
                </a:cubicBezTo>
                <a:cubicBezTo>
                  <a:pt x="4876219" y="2710670"/>
                  <a:pt x="4867728" y="2706606"/>
                  <a:pt x="4861707" y="2698478"/>
                </a:cubicBezTo>
                <a:cubicBezTo>
                  <a:pt x="4855686" y="2690351"/>
                  <a:pt x="4852676" y="2677439"/>
                  <a:pt x="4852676" y="2659743"/>
                </a:cubicBezTo>
                <a:lnTo>
                  <a:pt x="4852676" y="2516158"/>
                </a:lnTo>
                <a:lnTo>
                  <a:pt x="4909434" y="2516158"/>
                </a:lnTo>
                <a:cubicBezTo>
                  <a:pt x="4919127" y="2516158"/>
                  <a:pt x="4926075" y="2513875"/>
                  <a:pt x="4930277" y="2509307"/>
                </a:cubicBezTo>
                <a:cubicBezTo>
                  <a:pt x="4934477" y="2504739"/>
                  <a:pt x="4936578" y="2497853"/>
                  <a:pt x="4936578" y="2488648"/>
                </a:cubicBezTo>
                <a:lnTo>
                  <a:pt x="4936578" y="2443779"/>
                </a:lnTo>
                <a:cubicBezTo>
                  <a:pt x="4936578" y="2434656"/>
                  <a:pt x="4934459" y="2427790"/>
                  <a:pt x="4930223" y="2423184"/>
                </a:cubicBezTo>
                <a:cubicBezTo>
                  <a:pt x="4925987" y="2418578"/>
                  <a:pt x="4919057" y="2416275"/>
                  <a:pt x="4909434" y="2416275"/>
                </a:cubicBezTo>
                <a:lnTo>
                  <a:pt x="4852676" y="2416275"/>
                </a:lnTo>
                <a:lnTo>
                  <a:pt x="4852676" y="2364981"/>
                </a:lnTo>
                <a:cubicBezTo>
                  <a:pt x="4852676" y="2360947"/>
                  <a:pt x="4852397" y="2357722"/>
                  <a:pt x="4851839" y="2355308"/>
                </a:cubicBezTo>
                <a:cubicBezTo>
                  <a:pt x="4851281" y="2352893"/>
                  <a:pt x="4849773" y="2350126"/>
                  <a:pt x="4847315" y="2347006"/>
                </a:cubicBezTo>
                <a:cubicBezTo>
                  <a:pt x="4836172" y="2332359"/>
                  <a:pt x="4820672" y="2317370"/>
                  <a:pt x="4800813" y="2302038"/>
                </a:cubicBezTo>
                <a:cubicBezTo>
                  <a:pt x="4796774" y="2298669"/>
                  <a:pt x="4792366" y="2296985"/>
                  <a:pt x="4787587" y="2296985"/>
                </a:cubicBezTo>
                <a:close/>
                <a:moveTo>
                  <a:pt x="6727322" y="2266702"/>
                </a:moveTo>
                <a:cubicBezTo>
                  <a:pt x="6700994" y="2266702"/>
                  <a:pt x="6680690" y="2270103"/>
                  <a:pt x="6666410" y="2276905"/>
                </a:cubicBezTo>
                <a:cubicBezTo>
                  <a:pt x="6652130" y="2283707"/>
                  <a:pt x="6642454" y="2294582"/>
                  <a:pt x="6637382" y="2309528"/>
                </a:cubicBezTo>
                <a:cubicBezTo>
                  <a:pt x="6632311" y="2324475"/>
                  <a:pt x="6629775" y="2345270"/>
                  <a:pt x="6629775" y="2371911"/>
                </a:cubicBezTo>
                <a:lnTo>
                  <a:pt x="6629775" y="2777939"/>
                </a:lnTo>
                <a:cubicBezTo>
                  <a:pt x="6629775" y="2787531"/>
                  <a:pt x="6632020" y="2794392"/>
                  <a:pt x="6636510" y="2798522"/>
                </a:cubicBezTo>
                <a:cubicBezTo>
                  <a:pt x="6641001" y="2802652"/>
                  <a:pt x="6647923" y="2804716"/>
                  <a:pt x="6657279" y="2804716"/>
                </a:cubicBezTo>
                <a:lnTo>
                  <a:pt x="6734984" y="2804716"/>
                </a:lnTo>
                <a:cubicBezTo>
                  <a:pt x="6744433" y="2804716"/>
                  <a:pt x="6751441" y="2802615"/>
                  <a:pt x="6756009" y="2798411"/>
                </a:cubicBezTo>
                <a:cubicBezTo>
                  <a:pt x="6760576" y="2794208"/>
                  <a:pt x="6762860" y="2787384"/>
                  <a:pt x="6762860" y="2777939"/>
                </a:cubicBezTo>
                <a:lnTo>
                  <a:pt x="6762860" y="2409851"/>
                </a:lnTo>
                <a:cubicBezTo>
                  <a:pt x="6762860" y="2394852"/>
                  <a:pt x="6765131" y="2384803"/>
                  <a:pt x="6769674" y="2379704"/>
                </a:cubicBezTo>
                <a:cubicBezTo>
                  <a:pt x="6774216" y="2374606"/>
                  <a:pt x="6783204" y="2372057"/>
                  <a:pt x="6796637" y="2372057"/>
                </a:cubicBezTo>
                <a:lnTo>
                  <a:pt x="6814148" y="2372057"/>
                </a:lnTo>
                <a:cubicBezTo>
                  <a:pt x="6838906" y="2372057"/>
                  <a:pt x="6857413" y="2377751"/>
                  <a:pt x="6869671" y="2389140"/>
                </a:cubicBezTo>
                <a:cubicBezTo>
                  <a:pt x="6881928" y="2400529"/>
                  <a:pt x="6888056" y="2419959"/>
                  <a:pt x="6888056" y="2447430"/>
                </a:cubicBezTo>
                <a:cubicBezTo>
                  <a:pt x="6888056" y="2471033"/>
                  <a:pt x="6883127" y="2488461"/>
                  <a:pt x="6873269" y="2499714"/>
                </a:cubicBezTo>
                <a:cubicBezTo>
                  <a:pt x="6863411" y="2510968"/>
                  <a:pt x="6850756" y="2516594"/>
                  <a:pt x="6835304" y="2516594"/>
                </a:cubicBezTo>
                <a:cubicBezTo>
                  <a:pt x="6831815" y="2516594"/>
                  <a:pt x="6828912" y="2516807"/>
                  <a:pt x="6826595" y="2517231"/>
                </a:cubicBezTo>
                <a:cubicBezTo>
                  <a:pt x="6824277" y="2517655"/>
                  <a:pt x="6821671" y="2518842"/>
                  <a:pt x="6818775" y="2520792"/>
                </a:cubicBezTo>
                <a:cubicBezTo>
                  <a:pt x="6805823" y="2529202"/>
                  <a:pt x="6791432" y="2542337"/>
                  <a:pt x="6775604" y="2560196"/>
                </a:cubicBezTo>
                <a:cubicBezTo>
                  <a:pt x="6773968" y="2562111"/>
                  <a:pt x="6772602" y="2564073"/>
                  <a:pt x="6771505" y="2566082"/>
                </a:cubicBezTo>
                <a:cubicBezTo>
                  <a:pt x="6770408" y="2568092"/>
                  <a:pt x="6769860" y="2570614"/>
                  <a:pt x="6769860" y="2573649"/>
                </a:cubicBezTo>
                <a:cubicBezTo>
                  <a:pt x="6769860" y="2576963"/>
                  <a:pt x="6770407" y="2579603"/>
                  <a:pt x="6771502" y="2581570"/>
                </a:cubicBezTo>
                <a:cubicBezTo>
                  <a:pt x="6772597" y="2583537"/>
                  <a:pt x="6774110" y="2585604"/>
                  <a:pt x="6776040" y="2587770"/>
                </a:cubicBezTo>
                <a:cubicBezTo>
                  <a:pt x="6790872" y="2604316"/>
                  <a:pt x="6804059" y="2616526"/>
                  <a:pt x="6815601" y="2624402"/>
                </a:cubicBezTo>
                <a:cubicBezTo>
                  <a:pt x="6818558" y="2626545"/>
                  <a:pt x="6821372" y="2628010"/>
                  <a:pt x="6824043" y="2628797"/>
                </a:cubicBezTo>
                <a:cubicBezTo>
                  <a:pt x="6826713" y="2629583"/>
                  <a:pt x="6830467" y="2629977"/>
                  <a:pt x="6835304" y="2629977"/>
                </a:cubicBezTo>
                <a:cubicBezTo>
                  <a:pt x="6869503" y="2629977"/>
                  <a:pt x="6901142" y="2623212"/>
                  <a:pt x="6930219" y="2609682"/>
                </a:cubicBezTo>
                <a:cubicBezTo>
                  <a:pt x="6959297" y="2596152"/>
                  <a:pt x="6982754" y="2575119"/>
                  <a:pt x="7000590" y="2546584"/>
                </a:cubicBezTo>
                <a:cubicBezTo>
                  <a:pt x="7018426" y="2518049"/>
                  <a:pt x="7027344" y="2482807"/>
                  <a:pt x="7027344" y="2440860"/>
                </a:cubicBezTo>
                <a:cubicBezTo>
                  <a:pt x="7027344" y="2382225"/>
                  <a:pt x="7009656" y="2338539"/>
                  <a:pt x="6974280" y="2309804"/>
                </a:cubicBezTo>
                <a:cubicBezTo>
                  <a:pt x="6938905" y="2281070"/>
                  <a:pt x="6885527" y="2266702"/>
                  <a:pt x="6814148" y="2266702"/>
                </a:cubicBezTo>
                <a:close/>
                <a:moveTo>
                  <a:pt x="2545847" y="2266702"/>
                </a:moveTo>
                <a:cubicBezTo>
                  <a:pt x="2519519" y="2266702"/>
                  <a:pt x="2499215" y="2270103"/>
                  <a:pt x="2484935" y="2276905"/>
                </a:cubicBezTo>
                <a:cubicBezTo>
                  <a:pt x="2470655" y="2283707"/>
                  <a:pt x="2460979" y="2294582"/>
                  <a:pt x="2455908" y="2309528"/>
                </a:cubicBezTo>
                <a:cubicBezTo>
                  <a:pt x="2450836" y="2324475"/>
                  <a:pt x="2448300" y="2345270"/>
                  <a:pt x="2448300" y="2371911"/>
                </a:cubicBezTo>
                <a:lnTo>
                  <a:pt x="2448300" y="2777939"/>
                </a:lnTo>
                <a:cubicBezTo>
                  <a:pt x="2448300" y="2787531"/>
                  <a:pt x="2450545" y="2794392"/>
                  <a:pt x="2455036" y="2798522"/>
                </a:cubicBezTo>
                <a:cubicBezTo>
                  <a:pt x="2459526" y="2802652"/>
                  <a:pt x="2466449" y="2804716"/>
                  <a:pt x="2475805" y="2804716"/>
                </a:cubicBezTo>
                <a:lnTo>
                  <a:pt x="2553509" y="2804716"/>
                </a:lnTo>
                <a:cubicBezTo>
                  <a:pt x="2562958" y="2804716"/>
                  <a:pt x="2569967" y="2802615"/>
                  <a:pt x="2574534" y="2798411"/>
                </a:cubicBezTo>
                <a:cubicBezTo>
                  <a:pt x="2579102" y="2794208"/>
                  <a:pt x="2581385" y="2787384"/>
                  <a:pt x="2581385" y="2777939"/>
                </a:cubicBezTo>
                <a:lnTo>
                  <a:pt x="2581385" y="2409851"/>
                </a:lnTo>
                <a:cubicBezTo>
                  <a:pt x="2581385" y="2394852"/>
                  <a:pt x="2583657" y="2384803"/>
                  <a:pt x="2588199" y="2379704"/>
                </a:cubicBezTo>
                <a:cubicBezTo>
                  <a:pt x="2592741" y="2374606"/>
                  <a:pt x="2601729" y="2372057"/>
                  <a:pt x="2615163" y="2372057"/>
                </a:cubicBezTo>
                <a:lnTo>
                  <a:pt x="2632673" y="2372057"/>
                </a:lnTo>
                <a:cubicBezTo>
                  <a:pt x="2657431" y="2372057"/>
                  <a:pt x="2675939" y="2377751"/>
                  <a:pt x="2688196" y="2389140"/>
                </a:cubicBezTo>
                <a:cubicBezTo>
                  <a:pt x="2700453" y="2400529"/>
                  <a:pt x="2706581" y="2419959"/>
                  <a:pt x="2706581" y="2447430"/>
                </a:cubicBezTo>
                <a:cubicBezTo>
                  <a:pt x="2706581" y="2471033"/>
                  <a:pt x="2701652" y="2488461"/>
                  <a:pt x="2691794" y="2499714"/>
                </a:cubicBezTo>
                <a:cubicBezTo>
                  <a:pt x="2681936" y="2510968"/>
                  <a:pt x="2669281" y="2516594"/>
                  <a:pt x="2653829" y="2516594"/>
                </a:cubicBezTo>
                <a:cubicBezTo>
                  <a:pt x="2650340" y="2516594"/>
                  <a:pt x="2647438" y="2516807"/>
                  <a:pt x="2645120" y="2517231"/>
                </a:cubicBezTo>
                <a:cubicBezTo>
                  <a:pt x="2642802" y="2517655"/>
                  <a:pt x="2640196" y="2518842"/>
                  <a:pt x="2637301" y="2520792"/>
                </a:cubicBezTo>
                <a:cubicBezTo>
                  <a:pt x="2624348" y="2529202"/>
                  <a:pt x="2609957" y="2542337"/>
                  <a:pt x="2594129" y="2560196"/>
                </a:cubicBezTo>
                <a:cubicBezTo>
                  <a:pt x="2592493" y="2562111"/>
                  <a:pt x="2591127" y="2564073"/>
                  <a:pt x="2590030" y="2566082"/>
                </a:cubicBezTo>
                <a:cubicBezTo>
                  <a:pt x="2588933" y="2568092"/>
                  <a:pt x="2588385" y="2570614"/>
                  <a:pt x="2588385" y="2573649"/>
                </a:cubicBezTo>
                <a:cubicBezTo>
                  <a:pt x="2588385" y="2576963"/>
                  <a:pt x="2588932" y="2579603"/>
                  <a:pt x="2590027" y="2581570"/>
                </a:cubicBezTo>
                <a:cubicBezTo>
                  <a:pt x="2591122" y="2583537"/>
                  <a:pt x="2592635" y="2585604"/>
                  <a:pt x="2594565" y="2587770"/>
                </a:cubicBezTo>
                <a:cubicBezTo>
                  <a:pt x="2609397" y="2604316"/>
                  <a:pt x="2622584" y="2616526"/>
                  <a:pt x="2634127" y="2624402"/>
                </a:cubicBezTo>
                <a:cubicBezTo>
                  <a:pt x="2637084" y="2626545"/>
                  <a:pt x="2639897" y="2628010"/>
                  <a:pt x="2642568" y="2628797"/>
                </a:cubicBezTo>
                <a:cubicBezTo>
                  <a:pt x="2645238" y="2629583"/>
                  <a:pt x="2648992" y="2629977"/>
                  <a:pt x="2653829" y="2629977"/>
                </a:cubicBezTo>
                <a:cubicBezTo>
                  <a:pt x="2688028" y="2629977"/>
                  <a:pt x="2719667" y="2623212"/>
                  <a:pt x="2748744" y="2609682"/>
                </a:cubicBezTo>
                <a:cubicBezTo>
                  <a:pt x="2777822" y="2596152"/>
                  <a:pt x="2801279" y="2575119"/>
                  <a:pt x="2819115" y="2546584"/>
                </a:cubicBezTo>
                <a:cubicBezTo>
                  <a:pt x="2836951" y="2518049"/>
                  <a:pt x="2845869" y="2482807"/>
                  <a:pt x="2845869" y="2440860"/>
                </a:cubicBezTo>
                <a:cubicBezTo>
                  <a:pt x="2845869" y="2382225"/>
                  <a:pt x="2828181" y="2338539"/>
                  <a:pt x="2792806" y="2309804"/>
                </a:cubicBezTo>
                <a:cubicBezTo>
                  <a:pt x="2757430" y="2281070"/>
                  <a:pt x="2704052" y="2266702"/>
                  <a:pt x="2632673" y="2266702"/>
                </a:cubicBezTo>
                <a:close/>
                <a:moveTo>
                  <a:pt x="7506351" y="2257587"/>
                </a:moveTo>
                <a:cubicBezTo>
                  <a:pt x="7454501" y="2257587"/>
                  <a:pt x="7409384" y="2268599"/>
                  <a:pt x="7370998" y="2290623"/>
                </a:cubicBezTo>
                <a:cubicBezTo>
                  <a:pt x="7332613" y="2312646"/>
                  <a:pt x="7303174" y="2344589"/>
                  <a:pt x="7282681" y="2386451"/>
                </a:cubicBezTo>
                <a:cubicBezTo>
                  <a:pt x="7262188" y="2428313"/>
                  <a:pt x="7251942" y="2478430"/>
                  <a:pt x="7251942" y="2536802"/>
                </a:cubicBezTo>
                <a:cubicBezTo>
                  <a:pt x="7251942" y="2636564"/>
                  <a:pt x="7274178" y="2707677"/>
                  <a:pt x="7318650" y="2750141"/>
                </a:cubicBezTo>
                <a:cubicBezTo>
                  <a:pt x="7363122" y="2792605"/>
                  <a:pt x="7423623" y="2813838"/>
                  <a:pt x="7500153" y="2813838"/>
                </a:cubicBezTo>
                <a:cubicBezTo>
                  <a:pt x="7538782" y="2813838"/>
                  <a:pt x="7571165" y="2809440"/>
                  <a:pt x="7597301" y="2800644"/>
                </a:cubicBezTo>
                <a:cubicBezTo>
                  <a:pt x="7623437" y="2791848"/>
                  <a:pt x="7643036" y="2782135"/>
                  <a:pt x="7656097" y="2771506"/>
                </a:cubicBezTo>
                <a:cubicBezTo>
                  <a:pt x="7669158" y="2760877"/>
                  <a:pt x="7677544" y="2752127"/>
                  <a:pt x="7681253" y="2745255"/>
                </a:cubicBezTo>
                <a:cubicBezTo>
                  <a:pt x="7685481" y="2739073"/>
                  <a:pt x="7687906" y="2734970"/>
                  <a:pt x="7688528" y="2732947"/>
                </a:cubicBezTo>
                <a:cubicBezTo>
                  <a:pt x="7689151" y="2730924"/>
                  <a:pt x="7689700" y="2728492"/>
                  <a:pt x="7690177" y="2725651"/>
                </a:cubicBezTo>
                <a:cubicBezTo>
                  <a:pt x="7690789" y="2715171"/>
                  <a:pt x="7691095" y="2707429"/>
                  <a:pt x="7691095" y="2702426"/>
                </a:cubicBezTo>
                <a:cubicBezTo>
                  <a:pt x="7691095" y="2693210"/>
                  <a:pt x="7690537" y="2681350"/>
                  <a:pt x="7689421" y="2666847"/>
                </a:cubicBezTo>
                <a:cubicBezTo>
                  <a:pt x="7688828" y="2659979"/>
                  <a:pt x="7686789" y="2655022"/>
                  <a:pt x="7683305" y="2651976"/>
                </a:cubicBezTo>
                <a:cubicBezTo>
                  <a:pt x="7680138" y="2649200"/>
                  <a:pt x="7675201" y="2647654"/>
                  <a:pt x="7668492" y="2647336"/>
                </a:cubicBezTo>
                <a:cubicBezTo>
                  <a:pt x="7662100" y="2646755"/>
                  <a:pt x="7654871" y="2646464"/>
                  <a:pt x="7646801" y="2646464"/>
                </a:cubicBezTo>
                <a:cubicBezTo>
                  <a:pt x="7624706" y="2646464"/>
                  <a:pt x="7609933" y="2647569"/>
                  <a:pt x="7602484" y="2649778"/>
                </a:cubicBezTo>
                <a:cubicBezTo>
                  <a:pt x="7597380" y="2650914"/>
                  <a:pt x="7593195" y="2652881"/>
                  <a:pt x="7589930" y="2655682"/>
                </a:cubicBezTo>
                <a:cubicBezTo>
                  <a:pt x="7586664" y="2658482"/>
                  <a:pt x="7582852" y="2662721"/>
                  <a:pt x="7578492" y="2668399"/>
                </a:cubicBezTo>
                <a:cubicBezTo>
                  <a:pt x="7573251" y="2675278"/>
                  <a:pt x="7568217" y="2680856"/>
                  <a:pt x="7563388" y="2685133"/>
                </a:cubicBezTo>
                <a:cubicBezTo>
                  <a:pt x="7558558" y="2689410"/>
                  <a:pt x="7551472" y="2693033"/>
                  <a:pt x="7542128" y="2696002"/>
                </a:cubicBezTo>
                <a:cubicBezTo>
                  <a:pt x="7532783" y="2698971"/>
                  <a:pt x="7520251" y="2700455"/>
                  <a:pt x="7504531" y="2700455"/>
                </a:cubicBezTo>
                <a:cubicBezTo>
                  <a:pt x="7483036" y="2700455"/>
                  <a:pt x="7463836" y="2694482"/>
                  <a:pt x="7446930" y="2682535"/>
                </a:cubicBezTo>
                <a:cubicBezTo>
                  <a:pt x="7430024" y="2670588"/>
                  <a:pt x="7416514" y="2652058"/>
                  <a:pt x="7406400" y="2626945"/>
                </a:cubicBezTo>
                <a:cubicBezTo>
                  <a:pt x="7396286" y="2601832"/>
                  <a:pt x="7391230" y="2570448"/>
                  <a:pt x="7391230" y="2532791"/>
                </a:cubicBezTo>
                <a:cubicBezTo>
                  <a:pt x="7391230" y="2477504"/>
                  <a:pt x="7401348" y="2436711"/>
                  <a:pt x="7421585" y="2410412"/>
                </a:cubicBezTo>
                <a:cubicBezTo>
                  <a:pt x="7441823" y="2384113"/>
                  <a:pt x="7468741" y="2370964"/>
                  <a:pt x="7502339" y="2370964"/>
                </a:cubicBezTo>
                <a:cubicBezTo>
                  <a:pt x="7522346" y="2370964"/>
                  <a:pt x="7537402" y="2373984"/>
                  <a:pt x="7547508" y="2380024"/>
                </a:cubicBezTo>
                <a:cubicBezTo>
                  <a:pt x="7557614" y="2386064"/>
                  <a:pt x="7565674" y="2393429"/>
                  <a:pt x="7571690" y="2402119"/>
                </a:cubicBezTo>
                <a:cubicBezTo>
                  <a:pt x="7575158" y="2407033"/>
                  <a:pt x="7578687" y="2410632"/>
                  <a:pt x="7582276" y="2412914"/>
                </a:cubicBezTo>
                <a:cubicBezTo>
                  <a:pt x="7585865" y="2415197"/>
                  <a:pt x="7590710" y="2416868"/>
                  <a:pt x="7596810" y="2417926"/>
                </a:cubicBezTo>
                <a:cubicBezTo>
                  <a:pt x="7602077" y="2418678"/>
                  <a:pt x="7609683" y="2419369"/>
                  <a:pt x="7619629" y="2419998"/>
                </a:cubicBezTo>
                <a:cubicBezTo>
                  <a:pt x="7629573" y="2420628"/>
                  <a:pt x="7638632" y="2420943"/>
                  <a:pt x="7646801" y="2420943"/>
                </a:cubicBezTo>
                <a:cubicBezTo>
                  <a:pt x="7656541" y="2420943"/>
                  <a:pt x="7664473" y="2418387"/>
                  <a:pt x="7670596" y="2413275"/>
                </a:cubicBezTo>
                <a:cubicBezTo>
                  <a:pt x="7670906" y="2413031"/>
                  <a:pt x="7671616" y="2411800"/>
                  <a:pt x="7672724" y="2409583"/>
                </a:cubicBezTo>
                <a:cubicBezTo>
                  <a:pt x="7673832" y="2407366"/>
                  <a:pt x="7674687" y="2404338"/>
                  <a:pt x="7675288" y="2400497"/>
                </a:cubicBezTo>
                <a:cubicBezTo>
                  <a:pt x="7677315" y="2387866"/>
                  <a:pt x="7678329" y="2374326"/>
                  <a:pt x="7678329" y="2359877"/>
                </a:cubicBezTo>
                <a:cubicBezTo>
                  <a:pt x="7678329" y="2355280"/>
                  <a:pt x="7678034" y="2349740"/>
                  <a:pt x="7677445" y="2343256"/>
                </a:cubicBezTo>
                <a:cubicBezTo>
                  <a:pt x="7677173" y="2338671"/>
                  <a:pt x="7676590" y="2335109"/>
                  <a:pt x="7675695" y="2332571"/>
                </a:cubicBezTo>
                <a:cubicBezTo>
                  <a:pt x="7674800" y="2330032"/>
                  <a:pt x="7673728" y="2327691"/>
                  <a:pt x="7672480" y="2325548"/>
                </a:cubicBezTo>
                <a:cubicBezTo>
                  <a:pt x="7660728" y="2307080"/>
                  <a:pt x="7642071" y="2291136"/>
                  <a:pt x="7616507" y="2277717"/>
                </a:cubicBezTo>
                <a:cubicBezTo>
                  <a:pt x="7590942" y="2264297"/>
                  <a:pt x="7554224" y="2257587"/>
                  <a:pt x="7506351" y="2257587"/>
                </a:cubicBezTo>
                <a:close/>
                <a:moveTo>
                  <a:pt x="6305793" y="2253936"/>
                </a:moveTo>
                <a:cubicBezTo>
                  <a:pt x="6303014" y="2253936"/>
                  <a:pt x="6300517" y="2254441"/>
                  <a:pt x="6298299" y="2255450"/>
                </a:cubicBezTo>
                <a:cubicBezTo>
                  <a:pt x="6296083" y="2256460"/>
                  <a:pt x="6293751" y="2258054"/>
                  <a:pt x="6291306" y="2260232"/>
                </a:cubicBezTo>
                <a:cubicBezTo>
                  <a:pt x="6271102" y="2278479"/>
                  <a:pt x="6255540" y="2295612"/>
                  <a:pt x="6244623" y="2311630"/>
                </a:cubicBezTo>
                <a:cubicBezTo>
                  <a:pt x="6242018" y="2315719"/>
                  <a:pt x="6240471" y="2318905"/>
                  <a:pt x="6239983" y="2321188"/>
                </a:cubicBezTo>
                <a:cubicBezTo>
                  <a:pt x="6239495" y="2323470"/>
                  <a:pt x="6239251" y="2327245"/>
                  <a:pt x="6239251" y="2332513"/>
                </a:cubicBezTo>
                <a:lnTo>
                  <a:pt x="6239251" y="2699508"/>
                </a:lnTo>
                <a:cubicBezTo>
                  <a:pt x="6239251" y="2725835"/>
                  <a:pt x="6241844" y="2746449"/>
                  <a:pt x="6247032" y="2761347"/>
                </a:cubicBezTo>
                <a:cubicBezTo>
                  <a:pt x="6252220" y="2776245"/>
                  <a:pt x="6261887" y="2787198"/>
                  <a:pt x="6276036" y="2794205"/>
                </a:cubicBezTo>
                <a:cubicBezTo>
                  <a:pt x="6290184" y="2801212"/>
                  <a:pt x="6310438" y="2804716"/>
                  <a:pt x="6336797" y="2804716"/>
                </a:cubicBezTo>
                <a:lnTo>
                  <a:pt x="6518105" y="2804716"/>
                </a:lnTo>
                <a:cubicBezTo>
                  <a:pt x="6522668" y="2804716"/>
                  <a:pt x="6525903" y="2804478"/>
                  <a:pt x="6527815" y="2804001"/>
                </a:cubicBezTo>
                <a:cubicBezTo>
                  <a:pt x="6529726" y="2803524"/>
                  <a:pt x="6532309" y="2802379"/>
                  <a:pt x="6535564" y="2800565"/>
                </a:cubicBezTo>
                <a:cubicBezTo>
                  <a:pt x="6549265" y="2791178"/>
                  <a:pt x="6561128" y="2779065"/>
                  <a:pt x="6571155" y="2764224"/>
                </a:cubicBezTo>
                <a:cubicBezTo>
                  <a:pt x="6579666" y="2758473"/>
                  <a:pt x="6583921" y="2753561"/>
                  <a:pt x="6583921" y="2749487"/>
                </a:cubicBezTo>
                <a:cubicBezTo>
                  <a:pt x="6583921" y="2746080"/>
                  <a:pt x="6582031" y="2741914"/>
                  <a:pt x="6578248" y="2736988"/>
                </a:cubicBezTo>
                <a:cubicBezTo>
                  <a:pt x="6563493" y="2720485"/>
                  <a:pt x="6548631" y="2707108"/>
                  <a:pt x="6533663" y="2696856"/>
                </a:cubicBezTo>
                <a:cubicBezTo>
                  <a:pt x="6531997" y="2695744"/>
                  <a:pt x="6529970" y="2694972"/>
                  <a:pt x="6527582" y="2694540"/>
                </a:cubicBezTo>
                <a:cubicBezTo>
                  <a:pt x="6525195" y="2694108"/>
                  <a:pt x="6522017" y="2693892"/>
                  <a:pt x="6518047" y="2693892"/>
                </a:cubicBezTo>
                <a:lnTo>
                  <a:pt x="6405996" y="2694252"/>
                </a:lnTo>
                <a:cubicBezTo>
                  <a:pt x="6392679" y="2694252"/>
                  <a:pt x="6383740" y="2691646"/>
                  <a:pt x="6379178" y="2686433"/>
                </a:cubicBezTo>
                <a:cubicBezTo>
                  <a:pt x="6374616" y="2681220"/>
                  <a:pt x="6372335" y="2671108"/>
                  <a:pt x="6372335" y="2656097"/>
                </a:cubicBezTo>
                <a:lnTo>
                  <a:pt x="6372335" y="2332513"/>
                </a:lnTo>
                <a:cubicBezTo>
                  <a:pt x="6372335" y="2328156"/>
                  <a:pt x="6372063" y="2324523"/>
                  <a:pt x="6371518" y="2321612"/>
                </a:cubicBezTo>
                <a:cubicBezTo>
                  <a:pt x="6370975" y="2318701"/>
                  <a:pt x="6369544" y="2315589"/>
                  <a:pt x="6367226" y="2312275"/>
                </a:cubicBezTo>
                <a:cubicBezTo>
                  <a:pt x="6355571" y="2295164"/>
                  <a:pt x="6340737" y="2278696"/>
                  <a:pt x="6322723" y="2262871"/>
                </a:cubicBezTo>
                <a:cubicBezTo>
                  <a:pt x="6316428" y="2256914"/>
                  <a:pt x="6310786" y="2253936"/>
                  <a:pt x="6305793" y="2253936"/>
                </a:cubicBezTo>
                <a:close/>
                <a:moveTo>
                  <a:pt x="6061766" y="2253936"/>
                </a:moveTo>
                <a:cubicBezTo>
                  <a:pt x="6059146" y="2253936"/>
                  <a:pt x="6056847" y="2254430"/>
                  <a:pt x="6054871" y="2255418"/>
                </a:cubicBezTo>
                <a:cubicBezTo>
                  <a:pt x="6052895" y="2256407"/>
                  <a:pt x="6050433" y="2258046"/>
                  <a:pt x="6047488" y="2260337"/>
                </a:cubicBezTo>
                <a:cubicBezTo>
                  <a:pt x="6028706" y="2278378"/>
                  <a:pt x="6013672" y="2296061"/>
                  <a:pt x="6002386" y="2313386"/>
                </a:cubicBezTo>
                <a:cubicBezTo>
                  <a:pt x="6000774" y="2316339"/>
                  <a:pt x="5999724" y="2318948"/>
                  <a:pt x="5999238" y="2321214"/>
                </a:cubicBezTo>
                <a:cubicBezTo>
                  <a:pt x="5998751" y="2323479"/>
                  <a:pt x="5998508" y="2327245"/>
                  <a:pt x="5998508" y="2332513"/>
                </a:cubicBezTo>
                <a:lnTo>
                  <a:pt x="5998508" y="2625153"/>
                </a:lnTo>
                <a:lnTo>
                  <a:pt x="5996216" y="2617150"/>
                </a:lnTo>
                <a:cubicBezTo>
                  <a:pt x="5993355" y="2609763"/>
                  <a:pt x="5988397" y="2600262"/>
                  <a:pt x="5981341" y="2588645"/>
                </a:cubicBezTo>
                <a:cubicBezTo>
                  <a:pt x="5967229" y="2565412"/>
                  <a:pt x="5940095" y="2518718"/>
                  <a:pt x="5899939" y="2448564"/>
                </a:cubicBezTo>
                <a:cubicBezTo>
                  <a:pt x="5869336" y="2394702"/>
                  <a:pt x="5844057" y="2354881"/>
                  <a:pt x="5824100" y="2329100"/>
                </a:cubicBezTo>
                <a:cubicBezTo>
                  <a:pt x="5804144" y="2303318"/>
                  <a:pt x="5786587" y="2286474"/>
                  <a:pt x="5771429" y="2278565"/>
                </a:cubicBezTo>
                <a:cubicBezTo>
                  <a:pt x="5756271" y="2270657"/>
                  <a:pt x="5738623" y="2266702"/>
                  <a:pt x="5718485" y="2266702"/>
                </a:cubicBezTo>
                <a:lnTo>
                  <a:pt x="5684556" y="2266702"/>
                </a:lnTo>
                <a:cubicBezTo>
                  <a:pt x="5668484" y="2266702"/>
                  <a:pt x="5656903" y="2270701"/>
                  <a:pt x="5649812" y="2278699"/>
                </a:cubicBezTo>
                <a:cubicBezTo>
                  <a:pt x="5642721" y="2286696"/>
                  <a:pt x="5639175" y="2299042"/>
                  <a:pt x="5639175" y="2315735"/>
                </a:cubicBezTo>
                <a:lnTo>
                  <a:pt x="5639175" y="2777939"/>
                </a:lnTo>
                <a:cubicBezTo>
                  <a:pt x="5639175" y="2787407"/>
                  <a:pt x="5641271" y="2794237"/>
                  <a:pt x="5645463" y="2798429"/>
                </a:cubicBezTo>
                <a:cubicBezTo>
                  <a:pt x="5649655" y="2802620"/>
                  <a:pt x="5656362" y="2804716"/>
                  <a:pt x="5665587" y="2804716"/>
                </a:cubicBezTo>
                <a:lnTo>
                  <a:pt x="5738914" y="2804716"/>
                </a:lnTo>
                <a:cubicBezTo>
                  <a:pt x="5748235" y="2804716"/>
                  <a:pt x="5755030" y="2802583"/>
                  <a:pt x="5759296" y="2798315"/>
                </a:cubicBezTo>
                <a:cubicBezTo>
                  <a:pt x="5763563" y="2794048"/>
                  <a:pt x="5765697" y="2787256"/>
                  <a:pt x="5765697" y="2777939"/>
                </a:cubicBezTo>
                <a:lnTo>
                  <a:pt x="5765697" y="2439344"/>
                </a:lnTo>
                <a:lnTo>
                  <a:pt x="5768689" y="2446046"/>
                </a:lnTo>
                <a:cubicBezTo>
                  <a:pt x="5770553" y="2449525"/>
                  <a:pt x="5772928" y="2453450"/>
                  <a:pt x="5775813" y="2457822"/>
                </a:cubicBezTo>
                <a:cubicBezTo>
                  <a:pt x="5787355" y="2475307"/>
                  <a:pt x="5819492" y="2525396"/>
                  <a:pt x="5872225" y="2608089"/>
                </a:cubicBezTo>
                <a:cubicBezTo>
                  <a:pt x="5897728" y="2664213"/>
                  <a:pt x="5921980" y="2706743"/>
                  <a:pt x="5944982" y="2735680"/>
                </a:cubicBezTo>
                <a:cubicBezTo>
                  <a:pt x="5967986" y="2764616"/>
                  <a:pt x="5987252" y="2783356"/>
                  <a:pt x="6002784" y="2791900"/>
                </a:cubicBezTo>
                <a:cubicBezTo>
                  <a:pt x="6018316" y="2800444"/>
                  <a:pt x="6035179" y="2804716"/>
                  <a:pt x="6053371" y="2804716"/>
                </a:cubicBezTo>
                <a:lnTo>
                  <a:pt x="6088392" y="2804716"/>
                </a:lnTo>
                <a:cubicBezTo>
                  <a:pt x="6101373" y="2804716"/>
                  <a:pt x="6110724" y="2801691"/>
                  <a:pt x="6116446" y="2795641"/>
                </a:cubicBezTo>
                <a:cubicBezTo>
                  <a:pt x="6122169" y="2789591"/>
                  <a:pt x="6125030" y="2780043"/>
                  <a:pt x="6125030" y="2766998"/>
                </a:cubicBezTo>
                <a:lnTo>
                  <a:pt x="6125030" y="2332513"/>
                </a:lnTo>
                <a:cubicBezTo>
                  <a:pt x="6125030" y="2328156"/>
                  <a:pt x="6124769" y="2324591"/>
                  <a:pt x="6124248" y="2321818"/>
                </a:cubicBezTo>
                <a:cubicBezTo>
                  <a:pt x="6123726" y="2319045"/>
                  <a:pt x="6122379" y="2315841"/>
                  <a:pt x="6120204" y="2312205"/>
                </a:cubicBezTo>
                <a:cubicBezTo>
                  <a:pt x="6109119" y="2295214"/>
                  <a:pt x="6092642" y="2277250"/>
                  <a:pt x="6070771" y="2258313"/>
                </a:cubicBezTo>
                <a:cubicBezTo>
                  <a:pt x="6069515" y="2255395"/>
                  <a:pt x="6066514" y="2253936"/>
                  <a:pt x="6061766" y="2253936"/>
                </a:cubicBezTo>
                <a:close/>
                <a:moveTo>
                  <a:pt x="3757508" y="2222199"/>
                </a:moveTo>
                <a:cubicBezTo>
                  <a:pt x="3754562" y="2222199"/>
                  <a:pt x="3751807" y="2222884"/>
                  <a:pt x="3749244" y="2224252"/>
                </a:cubicBezTo>
                <a:cubicBezTo>
                  <a:pt x="3746680" y="2225620"/>
                  <a:pt x="3743552" y="2227866"/>
                  <a:pt x="3739858" y="2230990"/>
                </a:cubicBezTo>
                <a:cubicBezTo>
                  <a:pt x="3718394" y="2249458"/>
                  <a:pt x="3701924" y="2265203"/>
                  <a:pt x="3690448" y="2278225"/>
                </a:cubicBezTo>
                <a:cubicBezTo>
                  <a:pt x="3688231" y="2280958"/>
                  <a:pt x="3686197" y="2283424"/>
                  <a:pt x="3684346" y="2285626"/>
                </a:cubicBezTo>
                <a:cubicBezTo>
                  <a:pt x="3682496" y="2287827"/>
                  <a:pt x="3680766" y="2290269"/>
                  <a:pt x="3679155" y="2292951"/>
                </a:cubicBezTo>
                <a:cubicBezTo>
                  <a:pt x="3677545" y="2295633"/>
                  <a:pt x="3676740" y="2298850"/>
                  <a:pt x="3676740" y="2302601"/>
                </a:cubicBezTo>
                <a:cubicBezTo>
                  <a:pt x="3676740" y="2305869"/>
                  <a:pt x="3677338" y="2308696"/>
                  <a:pt x="3678533" y="2311083"/>
                </a:cubicBezTo>
                <a:cubicBezTo>
                  <a:pt x="3679728" y="2313471"/>
                  <a:pt x="3681409" y="2315951"/>
                  <a:pt x="3683573" y="2318525"/>
                </a:cubicBezTo>
                <a:cubicBezTo>
                  <a:pt x="3685738" y="2321098"/>
                  <a:pt x="3687427" y="2323114"/>
                  <a:pt x="3688640" y="2324571"/>
                </a:cubicBezTo>
                <a:cubicBezTo>
                  <a:pt x="3705608" y="2344275"/>
                  <a:pt x="3722514" y="2360817"/>
                  <a:pt x="3739358" y="2374196"/>
                </a:cubicBezTo>
                <a:cubicBezTo>
                  <a:pt x="3743172" y="2377192"/>
                  <a:pt x="3746395" y="2379348"/>
                  <a:pt x="3749029" y="2380664"/>
                </a:cubicBezTo>
                <a:cubicBezTo>
                  <a:pt x="3751662" y="2381979"/>
                  <a:pt x="3754488" y="2382637"/>
                  <a:pt x="3757508" y="2382637"/>
                </a:cubicBezTo>
                <a:cubicBezTo>
                  <a:pt x="3763205" y="2382637"/>
                  <a:pt x="3769219" y="2379775"/>
                  <a:pt x="3775548" y="2374051"/>
                </a:cubicBezTo>
                <a:cubicBezTo>
                  <a:pt x="3795945" y="2356672"/>
                  <a:pt x="3812721" y="2340433"/>
                  <a:pt x="3825876" y="2325333"/>
                </a:cubicBezTo>
                <a:cubicBezTo>
                  <a:pt x="3827771" y="2322806"/>
                  <a:pt x="3829655" y="2320488"/>
                  <a:pt x="3831530" y="2318380"/>
                </a:cubicBezTo>
                <a:cubicBezTo>
                  <a:pt x="3833404" y="2316271"/>
                  <a:pt x="3835059" y="2313961"/>
                  <a:pt x="3836495" y="2311450"/>
                </a:cubicBezTo>
                <a:cubicBezTo>
                  <a:pt x="3837930" y="2308938"/>
                  <a:pt x="3838648" y="2305989"/>
                  <a:pt x="3838648" y="2302601"/>
                </a:cubicBezTo>
                <a:cubicBezTo>
                  <a:pt x="3838648" y="2299625"/>
                  <a:pt x="3838036" y="2296912"/>
                  <a:pt x="3836811" y="2294462"/>
                </a:cubicBezTo>
                <a:cubicBezTo>
                  <a:pt x="3835586" y="2292013"/>
                  <a:pt x="3834127" y="2290752"/>
                  <a:pt x="3832433" y="2290681"/>
                </a:cubicBezTo>
                <a:cubicBezTo>
                  <a:pt x="3830740" y="2290609"/>
                  <a:pt x="3828652" y="2287137"/>
                  <a:pt x="3826172" y="2280266"/>
                </a:cubicBezTo>
                <a:cubicBezTo>
                  <a:pt x="3812111" y="2264267"/>
                  <a:pt x="3795083" y="2247682"/>
                  <a:pt x="3775088" y="2230513"/>
                </a:cubicBezTo>
                <a:cubicBezTo>
                  <a:pt x="3771604" y="2227773"/>
                  <a:pt x="3768548" y="2225702"/>
                  <a:pt x="3765920" y="2224301"/>
                </a:cubicBezTo>
                <a:cubicBezTo>
                  <a:pt x="3763292" y="2222900"/>
                  <a:pt x="3760488" y="2222199"/>
                  <a:pt x="3757508" y="2222199"/>
                </a:cubicBezTo>
                <a:close/>
                <a:moveTo>
                  <a:pt x="5222979" y="2218188"/>
                </a:moveTo>
                <a:cubicBezTo>
                  <a:pt x="5214828" y="2218188"/>
                  <a:pt x="5208875" y="2220347"/>
                  <a:pt x="5205119" y="2224665"/>
                </a:cubicBezTo>
                <a:cubicBezTo>
                  <a:pt x="5201364" y="2228982"/>
                  <a:pt x="5199486" y="2235747"/>
                  <a:pt x="5199486" y="2244960"/>
                </a:cubicBezTo>
                <a:lnTo>
                  <a:pt x="5199486" y="2953411"/>
                </a:lnTo>
                <a:cubicBezTo>
                  <a:pt x="5199486" y="2962623"/>
                  <a:pt x="5201362" y="2969389"/>
                  <a:pt x="5205117" y="2973709"/>
                </a:cubicBezTo>
                <a:cubicBezTo>
                  <a:pt x="5208871" y="2978028"/>
                  <a:pt x="5214824" y="2980188"/>
                  <a:pt x="5222979" y="2980188"/>
                </a:cubicBezTo>
                <a:lnTo>
                  <a:pt x="5282806" y="2980188"/>
                </a:lnTo>
                <a:cubicBezTo>
                  <a:pt x="5291070" y="2980188"/>
                  <a:pt x="5297113" y="2977988"/>
                  <a:pt x="5300936" y="2973587"/>
                </a:cubicBezTo>
                <a:cubicBezTo>
                  <a:pt x="5304760" y="2969186"/>
                  <a:pt x="5306672" y="2962460"/>
                  <a:pt x="5306672" y="2953411"/>
                </a:cubicBezTo>
                <a:lnTo>
                  <a:pt x="5306672" y="2244960"/>
                </a:lnTo>
                <a:cubicBezTo>
                  <a:pt x="5306672" y="2235906"/>
                  <a:pt x="5304759" y="2229181"/>
                  <a:pt x="5300933" y="2224784"/>
                </a:cubicBezTo>
                <a:cubicBezTo>
                  <a:pt x="5297108" y="2220387"/>
                  <a:pt x="5291065" y="2218188"/>
                  <a:pt x="5282806" y="2218188"/>
                </a:cubicBezTo>
                <a:close/>
                <a:moveTo>
                  <a:pt x="8933637" y="2216363"/>
                </a:moveTo>
                <a:cubicBezTo>
                  <a:pt x="8929320" y="2216363"/>
                  <a:pt x="8925009" y="2217897"/>
                  <a:pt x="8920707" y="2220967"/>
                </a:cubicBezTo>
                <a:cubicBezTo>
                  <a:pt x="8900084" y="2237264"/>
                  <a:pt x="8885992" y="2251417"/>
                  <a:pt x="8878431" y="2263424"/>
                </a:cubicBezTo>
                <a:cubicBezTo>
                  <a:pt x="8872900" y="2268431"/>
                  <a:pt x="8869871" y="2271986"/>
                  <a:pt x="8869344" y="2274089"/>
                </a:cubicBezTo>
                <a:cubicBezTo>
                  <a:pt x="8868817" y="2276191"/>
                  <a:pt x="8868554" y="2279614"/>
                  <a:pt x="8868554" y="2284359"/>
                </a:cubicBezTo>
                <a:lnTo>
                  <a:pt x="8868554" y="2706804"/>
                </a:lnTo>
                <a:cubicBezTo>
                  <a:pt x="8868554" y="2735984"/>
                  <a:pt x="8871870" y="2759284"/>
                  <a:pt x="8878501" y="2776703"/>
                </a:cubicBezTo>
                <a:cubicBezTo>
                  <a:pt x="8885132" y="2794123"/>
                  <a:pt x="8891788" y="2805019"/>
                  <a:pt x="8898470" y="2809390"/>
                </a:cubicBezTo>
                <a:cubicBezTo>
                  <a:pt x="8904211" y="2813568"/>
                  <a:pt x="8909001" y="2815658"/>
                  <a:pt x="8912842" y="2815658"/>
                </a:cubicBezTo>
                <a:cubicBezTo>
                  <a:pt x="8916163" y="2815658"/>
                  <a:pt x="8921451" y="2814103"/>
                  <a:pt x="8928707" y="2810995"/>
                </a:cubicBezTo>
                <a:lnTo>
                  <a:pt x="9003347" y="2776712"/>
                </a:lnTo>
                <a:cubicBezTo>
                  <a:pt x="9010723" y="2773023"/>
                  <a:pt x="9014411" y="2767472"/>
                  <a:pt x="9014411" y="2760062"/>
                </a:cubicBezTo>
                <a:cubicBezTo>
                  <a:pt x="9014411" y="2756299"/>
                  <a:pt x="9013455" y="2752685"/>
                  <a:pt x="9011545" y="2749220"/>
                </a:cubicBezTo>
                <a:cubicBezTo>
                  <a:pt x="9008033" y="2742596"/>
                  <a:pt x="9005079" y="2733864"/>
                  <a:pt x="9002681" y="2723023"/>
                </a:cubicBezTo>
                <a:cubicBezTo>
                  <a:pt x="9000284" y="2712183"/>
                  <a:pt x="8999086" y="2699358"/>
                  <a:pt x="8999086" y="2684549"/>
                </a:cubicBezTo>
                <a:lnTo>
                  <a:pt x="8999086" y="2284359"/>
                </a:lnTo>
                <a:cubicBezTo>
                  <a:pt x="8999086" y="2280324"/>
                  <a:pt x="8998807" y="2277099"/>
                  <a:pt x="8998249" y="2274685"/>
                </a:cubicBezTo>
                <a:cubicBezTo>
                  <a:pt x="8997691" y="2272270"/>
                  <a:pt x="8996185" y="2269505"/>
                  <a:pt x="8993732" y="2266389"/>
                </a:cubicBezTo>
                <a:cubicBezTo>
                  <a:pt x="8982590" y="2251738"/>
                  <a:pt x="8967088" y="2236747"/>
                  <a:pt x="8947229" y="2221415"/>
                </a:cubicBezTo>
                <a:cubicBezTo>
                  <a:pt x="8943191" y="2218046"/>
                  <a:pt x="8938660" y="2216363"/>
                  <a:pt x="8933637" y="2216363"/>
                </a:cubicBezTo>
                <a:close/>
                <a:moveTo>
                  <a:pt x="8724087" y="2216363"/>
                </a:moveTo>
                <a:cubicBezTo>
                  <a:pt x="8719769" y="2216363"/>
                  <a:pt x="8715459" y="2217897"/>
                  <a:pt x="8711157" y="2220967"/>
                </a:cubicBezTo>
                <a:cubicBezTo>
                  <a:pt x="8690535" y="2237264"/>
                  <a:pt x="8676443" y="2251417"/>
                  <a:pt x="8668881" y="2263424"/>
                </a:cubicBezTo>
                <a:cubicBezTo>
                  <a:pt x="8663350" y="2268431"/>
                  <a:pt x="8660321" y="2271986"/>
                  <a:pt x="8659794" y="2274089"/>
                </a:cubicBezTo>
                <a:cubicBezTo>
                  <a:pt x="8659267" y="2276191"/>
                  <a:pt x="8659004" y="2279614"/>
                  <a:pt x="8659004" y="2284359"/>
                </a:cubicBezTo>
                <a:lnTo>
                  <a:pt x="8659004" y="2706804"/>
                </a:lnTo>
                <a:cubicBezTo>
                  <a:pt x="8659004" y="2735984"/>
                  <a:pt x="8662319" y="2759284"/>
                  <a:pt x="8668951" y="2776703"/>
                </a:cubicBezTo>
                <a:cubicBezTo>
                  <a:pt x="8675582" y="2794123"/>
                  <a:pt x="8682239" y="2805019"/>
                  <a:pt x="8688920" y="2809390"/>
                </a:cubicBezTo>
                <a:cubicBezTo>
                  <a:pt x="8694660" y="2813568"/>
                  <a:pt x="8699450" y="2815658"/>
                  <a:pt x="8703292" y="2815658"/>
                </a:cubicBezTo>
                <a:cubicBezTo>
                  <a:pt x="8706613" y="2815658"/>
                  <a:pt x="8711901" y="2814103"/>
                  <a:pt x="8719157" y="2810995"/>
                </a:cubicBezTo>
                <a:lnTo>
                  <a:pt x="8793798" y="2776712"/>
                </a:lnTo>
                <a:cubicBezTo>
                  <a:pt x="8801173" y="2773023"/>
                  <a:pt x="8804861" y="2767472"/>
                  <a:pt x="8804861" y="2760062"/>
                </a:cubicBezTo>
                <a:cubicBezTo>
                  <a:pt x="8804861" y="2756299"/>
                  <a:pt x="8803906" y="2752685"/>
                  <a:pt x="8801995" y="2749220"/>
                </a:cubicBezTo>
                <a:cubicBezTo>
                  <a:pt x="8798483" y="2742596"/>
                  <a:pt x="8795529" y="2733864"/>
                  <a:pt x="8793133" y="2723023"/>
                </a:cubicBezTo>
                <a:cubicBezTo>
                  <a:pt x="8790735" y="2712183"/>
                  <a:pt x="8789536" y="2699358"/>
                  <a:pt x="8789536" y="2684549"/>
                </a:cubicBezTo>
                <a:lnTo>
                  <a:pt x="8789536" y="2284359"/>
                </a:lnTo>
                <a:cubicBezTo>
                  <a:pt x="8789536" y="2280324"/>
                  <a:pt x="8789257" y="2277099"/>
                  <a:pt x="8788699" y="2274685"/>
                </a:cubicBezTo>
                <a:cubicBezTo>
                  <a:pt x="8788141" y="2272270"/>
                  <a:pt x="8786635" y="2269505"/>
                  <a:pt x="8784182" y="2266389"/>
                </a:cubicBezTo>
                <a:cubicBezTo>
                  <a:pt x="8773039" y="2251738"/>
                  <a:pt x="8757538" y="2236747"/>
                  <a:pt x="8737679" y="2221415"/>
                </a:cubicBezTo>
                <a:cubicBezTo>
                  <a:pt x="8733640" y="2218046"/>
                  <a:pt x="8729110" y="2216363"/>
                  <a:pt x="8724087" y="2216363"/>
                </a:cubicBezTo>
                <a:close/>
                <a:moveTo>
                  <a:pt x="7828737" y="2216363"/>
                </a:moveTo>
                <a:cubicBezTo>
                  <a:pt x="7824419" y="2216363"/>
                  <a:pt x="7820109" y="2217897"/>
                  <a:pt x="7815807" y="2220967"/>
                </a:cubicBezTo>
                <a:cubicBezTo>
                  <a:pt x="7795184" y="2237264"/>
                  <a:pt x="7781092" y="2251417"/>
                  <a:pt x="7773531" y="2263424"/>
                </a:cubicBezTo>
                <a:cubicBezTo>
                  <a:pt x="7768000" y="2268431"/>
                  <a:pt x="7764971" y="2271986"/>
                  <a:pt x="7764444" y="2274089"/>
                </a:cubicBezTo>
                <a:cubicBezTo>
                  <a:pt x="7763917" y="2276191"/>
                  <a:pt x="7763654" y="2279614"/>
                  <a:pt x="7763654" y="2284359"/>
                </a:cubicBezTo>
                <a:lnTo>
                  <a:pt x="7763654" y="2777939"/>
                </a:lnTo>
                <a:cubicBezTo>
                  <a:pt x="7763654" y="2787531"/>
                  <a:pt x="7765899" y="2794392"/>
                  <a:pt x="7770389" y="2798522"/>
                </a:cubicBezTo>
                <a:cubicBezTo>
                  <a:pt x="7774878" y="2802652"/>
                  <a:pt x="7781804" y="2804716"/>
                  <a:pt x="7791163" y="2804716"/>
                </a:cubicBezTo>
                <a:lnTo>
                  <a:pt x="7866310" y="2804716"/>
                </a:lnTo>
                <a:cubicBezTo>
                  <a:pt x="7875759" y="2804716"/>
                  <a:pt x="7882767" y="2802615"/>
                  <a:pt x="7887335" y="2798411"/>
                </a:cubicBezTo>
                <a:cubicBezTo>
                  <a:pt x="7891903" y="2794208"/>
                  <a:pt x="7894186" y="2787384"/>
                  <a:pt x="7894186" y="2777939"/>
                </a:cubicBezTo>
                <a:lnTo>
                  <a:pt x="7894186" y="2552743"/>
                </a:lnTo>
                <a:cubicBezTo>
                  <a:pt x="7899252" y="2541197"/>
                  <a:pt x="7906579" y="2532030"/>
                  <a:pt x="7916167" y="2525242"/>
                </a:cubicBezTo>
                <a:cubicBezTo>
                  <a:pt x="7925756" y="2518454"/>
                  <a:pt x="7938565" y="2515059"/>
                  <a:pt x="7954595" y="2515059"/>
                </a:cubicBezTo>
                <a:cubicBezTo>
                  <a:pt x="7972199" y="2515059"/>
                  <a:pt x="7985756" y="2520616"/>
                  <a:pt x="7995267" y="2531730"/>
                </a:cubicBezTo>
                <a:cubicBezTo>
                  <a:pt x="8004778" y="2542844"/>
                  <a:pt x="8009534" y="2560586"/>
                  <a:pt x="8009534" y="2584956"/>
                </a:cubicBezTo>
                <a:lnTo>
                  <a:pt x="8009534" y="2777939"/>
                </a:lnTo>
                <a:cubicBezTo>
                  <a:pt x="8009534" y="2787531"/>
                  <a:pt x="8011779" y="2794392"/>
                  <a:pt x="8016269" y="2798522"/>
                </a:cubicBezTo>
                <a:cubicBezTo>
                  <a:pt x="8020759" y="2802652"/>
                  <a:pt x="8027682" y="2804716"/>
                  <a:pt x="8037038" y="2804716"/>
                </a:cubicBezTo>
                <a:lnTo>
                  <a:pt x="8112190" y="2804716"/>
                </a:lnTo>
                <a:cubicBezTo>
                  <a:pt x="8121632" y="2804716"/>
                  <a:pt x="8128638" y="2802615"/>
                  <a:pt x="8133209" y="2798411"/>
                </a:cubicBezTo>
                <a:cubicBezTo>
                  <a:pt x="8137781" y="2794208"/>
                  <a:pt x="8140067" y="2787384"/>
                  <a:pt x="8140067" y="2777939"/>
                </a:cubicBezTo>
                <a:lnTo>
                  <a:pt x="8140067" y="2564894"/>
                </a:lnTo>
                <a:cubicBezTo>
                  <a:pt x="8140067" y="2527795"/>
                  <a:pt x="8133382" y="2497418"/>
                  <a:pt x="8120013" y="2473762"/>
                </a:cubicBezTo>
                <a:cubicBezTo>
                  <a:pt x="8106643" y="2450107"/>
                  <a:pt x="8089192" y="2433092"/>
                  <a:pt x="8067658" y="2422716"/>
                </a:cubicBezTo>
                <a:cubicBezTo>
                  <a:pt x="8046125" y="2412341"/>
                  <a:pt x="8022663" y="2407153"/>
                  <a:pt x="7997273" y="2407153"/>
                </a:cubicBezTo>
                <a:cubicBezTo>
                  <a:pt x="7966449" y="2407153"/>
                  <a:pt x="7942203" y="2411830"/>
                  <a:pt x="7924533" y="2421184"/>
                </a:cubicBezTo>
                <a:cubicBezTo>
                  <a:pt x="7915698" y="2425862"/>
                  <a:pt x="7907908" y="2430922"/>
                  <a:pt x="7901161" y="2436366"/>
                </a:cubicBezTo>
                <a:lnTo>
                  <a:pt x="7894186" y="2443493"/>
                </a:lnTo>
                <a:lnTo>
                  <a:pt x="7894186" y="2284359"/>
                </a:lnTo>
                <a:cubicBezTo>
                  <a:pt x="7894186" y="2280324"/>
                  <a:pt x="7893907" y="2277099"/>
                  <a:pt x="7893349" y="2274685"/>
                </a:cubicBezTo>
                <a:cubicBezTo>
                  <a:pt x="7892791" y="2272270"/>
                  <a:pt x="7891285" y="2269505"/>
                  <a:pt x="7888832" y="2266389"/>
                </a:cubicBezTo>
                <a:cubicBezTo>
                  <a:pt x="7877689" y="2251738"/>
                  <a:pt x="7862188" y="2236747"/>
                  <a:pt x="7842329" y="2221415"/>
                </a:cubicBezTo>
                <a:cubicBezTo>
                  <a:pt x="7838290" y="2218046"/>
                  <a:pt x="7833760" y="2216363"/>
                  <a:pt x="7828737" y="2216363"/>
                </a:cubicBezTo>
                <a:close/>
                <a:moveTo>
                  <a:pt x="0" y="0"/>
                </a:moveTo>
                <a:lnTo>
                  <a:pt x="13195139" y="0"/>
                </a:lnTo>
                <a:lnTo>
                  <a:pt x="13195139" y="7338350"/>
                </a:lnTo>
                <a:lnTo>
                  <a:pt x="0" y="7338350"/>
                </a:lnTo>
                <a:close/>
              </a:path>
            </a:pathLst>
          </a:custGeom>
          <a:solidFill>
            <a:srgbClr val="30055B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60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729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055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0DCCDF-920A-CAC1-F832-D90229A40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D352D9C-92D6-84F0-C711-7CD94652643E}"/>
                  </a:ext>
                </a:extLst>
              </p14:cNvPr>
              <p14:cNvContentPartPr/>
              <p14:nvPr/>
            </p14:nvContentPartPr>
            <p14:xfrm>
              <a:off x="-376160" y="-30516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3DD9874-C9CE-6273-AC85-2A45F7FE8F8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84800" y="-31380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F103396-76C5-9D06-5F01-CD6FBE5280AC}"/>
              </a:ext>
            </a:extLst>
          </p:cNvPr>
          <p:cNvSpPr txBox="1"/>
          <p:nvPr/>
        </p:nvSpPr>
        <p:spPr>
          <a:xfrm>
            <a:off x="2804160" y="998974"/>
            <a:ext cx="70383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Ink Free" panose="03080402000500000000" pitchFamily="66" charset="0"/>
              </a:rPr>
              <a:t>Distribution of work among team members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C92FD5-818A-B0B5-2758-F345A2A0C95E}"/>
              </a:ext>
            </a:extLst>
          </p:cNvPr>
          <p:cNvSpPr txBox="1"/>
          <p:nvPr/>
        </p:nvSpPr>
        <p:spPr>
          <a:xfrm>
            <a:off x="3660140" y="3059668"/>
            <a:ext cx="52630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Ink Free" panose="03080402000500000000" pitchFamily="66" charset="0"/>
              </a:rPr>
              <a:t>Team members cooperate to accomplish the task.</a:t>
            </a:r>
            <a:endParaRPr lang="en-GB" b="0" i="0" dirty="0">
              <a:solidFill>
                <a:schemeClr val="bg1"/>
              </a:solidFill>
              <a:effectLst/>
              <a:latin typeface="Ink Free" panose="03080402000500000000" pitchFamily="66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2CB1AD-4FF3-21B7-6CF3-934906D0B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720" y="2274054"/>
            <a:ext cx="970280" cy="97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1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22742-402C-A56D-5AA2-70AEFB45F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Video 14" title="Defocused Particles Cyan Blue">
            <a:hlinkClick r:id="" action="ppaction://media"/>
            <a:extLst>
              <a:ext uri="{FF2B5EF4-FFF2-40B4-BE49-F238E27FC236}">
                <a16:creationId xmlns:a16="http://schemas.microsoft.com/office/drawing/2014/main" id="{555BE315-6A89-B4D5-43D5-3B38554BE5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5AC80B8-F82A-8F18-10D7-185FEF47460B}"/>
              </a:ext>
            </a:extLst>
          </p:cNvPr>
          <p:cNvSpPr/>
          <p:nvPr/>
        </p:nvSpPr>
        <p:spPr>
          <a:xfrm>
            <a:off x="1679284" y="1151920"/>
            <a:ext cx="8554571" cy="35052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8E2F93-87BA-22D9-B545-40A9079779E1}"/>
              </a:ext>
            </a:extLst>
          </p:cNvPr>
          <p:cNvSpPr txBox="1"/>
          <p:nvPr/>
        </p:nvSpPr>
        <p:spPr>
          <a:xfrm>
            <a:off x="-278860" y="-218873"/>
            <a:ext cx="12470860" cy="7295745"/>
          </a:xfrm>
          <a:custGeom>
            <a:avLst/>
            <a:gdLst/>
            <a:ahLst/>
            <a:cxnLst/>
            <a:rect l="l" t="t" r="r" b="b"/>
            <a:pathLst>
              <a:path w="12470860" h="7295745">
                <a:moveTo>
                  <a:pt x="9006914" y="2999620"/>
                </a:moveTo>
                <a:cubicBezTo>
                  <a:pt x="9003384" y="2999620"/>
                  <a:pt x="8999944" y="3000564"/>
                  <a:pt x="8996592" y="3002449"/>
                </a:cubicBezTo>
                <a:cubicBezTo>
                  <a:pt x="8993242" y="3004335"/>
                  <a:pt x="8989566" y="3006850"/>
                  <a:pt x="8985566" y="3009994"/>
                </a:cubicBezTo>
                <a:cubicBezTo>
                  <a:pt x="8956140" y="3035518"/>
                  <a:pt x="8933572" y="3057368"/>
                  <a:pt x="8917861" y="3075544"/>
                </a:cubicBezTo>
                <a:cubicBezTo>
                  <a:pt x="8916014" y="3077999"/>
                  <a:pt x="8914031" y="3080487"/>
                  <a:pt x="8911910" y="3083005"/>
                </a:cubicBezTo>
                <a:cubicBezTo>
                  <a:pt x="8909790" y="3085523"/>
                  <a:pt x="8907774" y="3088378"/>
                  <a:pt x="8905862" y="3091568"/>
                </a:cubicBezTo>
                <a:cubicBezTo>
                  <a:pt x="8903950" y="3094759"/>
                  <a:pt x="8902994" y="3098459"/>
                  <a:pt x="8902994" y="3102668"/>
                </a:cubicBezTo>
                <a:cubicBezTo>
                  <a:pt x="8902994" y="3106965"/>
                  <a:pt x="8903802" y="3110625"/>
                  <a:pt x="8905416" y="3113648"/>
                </a:cubicBezTo>
                <a:cubicBezTo>
                  <a:pt x="8907029" y="3116671"/>
                  <a:pt x="8909138" y="3119631"/>
                  <a:pt x="8911743" y="3122526"/>
                </a:cubicBezTo>
                <a:cubicBezTo>
                  <a:pt x="8914348" y="3125421"/>
                  <a:pt x="8916550" y="3128126"/>
                  <a:pt x="8918350" y="3130643"/>
                </a:cubicBezTo>
                <a:cubicBezTo>
                  <a:pt x="8940972" y="3156497"/>
                  <a:pt x="8964102" y="3178603"/>
                  <a:pt x="8987743" y="3196960"/>
                </a:cubicBezTo>
                <a:cubicBezTo>
                  <a:pt x="8990208" y="3199364"/>
                  <a:pt x="8993095" y="3201498"/>
                  <a:pt x="8996404" y="3203360"/>
                </a:cubicBezTo>
                <a:cubicBezTo>
                  <a:pt x="8999713" y="3205223"/>
                  <a:pt x="9003216" y="3206154"/>
                  <a:pt x="9006914" y="3206154"/>
                </a:cubicBezTo>
                <a:cubicBezTo>
                  <a:pt x="9013458" y="3206154"/>
                  <a:pt x="9021002" y="3202566"/>
                  <a:pt x="9029545" y="3195390"/>
                </a:cubicBezTo>
                <a:cubicBezTo>
                  <a:pt x="9055064" y="3173173"/>
                  <a:pt x="9076930" y="3152062"/>
                  <a:pt x="9095144" y="3132059"/>
                </a:cubicBezTo>
                <a:cubicBezTo>
                  <a:pt x="9097654" y="3128715"/>
                  <a:pt x="9099990" y="3125708"/>
                  <a:pt x="9102151" y="3123038"/>
                </a:cubicBezTo>
                <a:cubicBezTo>
                  <a:pt x="9104312" y="3120369"/>
                  <a:pt x="9106374" y="3117397"/>
                  <a:pt x="9108339" y="3114123"/>
                </a:cubicBezTo>
                <a:cubicBezTo>
                  <a:pt x="9110304" y="3110848"/>
                  <a:pt x="9111286" y="3107030"/>
                  <a:pt x="9111286" y="3102668"/>
                </a:cubicBezTo>
                <a:cubicBezTo>
                  <a:pt x="9111286" y="3099008"/>
                  <a:pt x="9110470" y="3095647"/>
                  <a:pt x="9108838" y="3092587"/>
                </a:cubicBezTo>
                <a:cubicBezTo>
                  <a:pt x="9107206" y="3089527"/>
                  <a:pt x="9105166" y="3086558"/>
                  <a:pt x="9102720" y="3083682"/>
                </a:cubicBezTo>
                <a:cubicBezTo>
                  <a:pt x="9100273" y="3080805"/>
                  <a:pt x="9098136" y="3078146"/>
                  <a:pt x="9096308" y="3075704"/>
                </a:cubicBezTo>
                <a:cubicBezTo>
                  <a:pt x="9078840" y="3055477"/>
                  <a:pt x="9056497" y="3033572"/>
                  <a:pt x="9029280" y="3009987"/>
                </a:cubicBezTo>
                <a:cubicBezTo>
                  <a:pt x="9019950" y="3003076"/>
                  <a:pt x="9012495" y="2999620"/>
                  <a:pt x="9006914" y="2999620"/>
                </a:cubicBezTo>
                <a:close/>
                <a:moveTo>
                  <a:pt x="4861690" y="2705052"/>
                </a:moveTo>
                <a:lnTo>
                  <a:pt x="4869251" y="2719216"/>
                </a:lnTo>
                <a:cubicBezTo>
                  <a:pt x="4880699" y="2741955"/>
                  <a:pt x="4892365" y="2768988"/>
                  <a:pt x="4904248" y="2800317"/>
                </a:cubicBezTo>
                <a:cubicBezTo>
                  <a:pt x="4920094" y="2842089"/>
                  <a:pt x="4934354" y="2882404"/>
                  <a:pt x="4947027" y="2921263"/>
                </a:cubicBezTo>
                <a:lnTo>
                  <a:pt x="4775347" y="2921263"/>
                </a:lnTo>
                <a:cubicBezTo>
                  <a:pt x="4787193" y="2881958"/>
                  <a:pt x="4801158" y="2841443"/>
                  <a:pt x="4817240" y="2799717"/>
                </a:cubicBezTo>
                <a:cubicBezTo>
                  <a:pt x="4829302" y="2768423"/>
                  <a:pt x="4841428" y="2741511"/>
                  <a:pt x="4853619" y="2718979"/>
                </a:cubicBezTo>
                <a:close/>
                <a:moveTo>
                  <a:pt x="7630536" y="2667269"/>
                </a:moveTo>
                <a:cubicBezTo>
                  <a:pt x="7679895" y="2667269"/>
                  <a:pt x="7715991" y="2683568"/>
                  <a:pt x="7738822" y="2716166"/>
                </a:cubicBezTo>
                <a:cubicBezTo>
                  <a:pt x="7761653" y="2748764"/>
                  <a:pt x="7773069" y="2799384"/>
                  <a:pt x="7773069" y="2868026"/>
                </a:cubicBezTo>
                <a:cubicBezTo>
                  <a:pt x="7773069" y="2928469"/>
                  <a:pt x="7760715" y="2975945"/>
                  <a:pt x="7736007" y="3010455"/>
                </a:cubicBezTo>
                <a:cubicBezTo>
                  <a:pt x="7711299" y="3044964"/>
                  <a:pt x="7674975" y="3062219"/>
                  <a:pt x="7627033" y="3062219"/>
                </a:cubicBezTo>
                <a:cubicBezTo>
                  <a:pt x="7579780" y="3062219"/>
                  <a:pt x="7543921" y="3044899"/>
                  <a:pt x="7519455" y="3010259"/>
                </a:cubicBezTo>
                <a:cubicBezTo>
                  <a:pt x="7494989" y="2975620"/>
                  <a:pt x="7482756" y="2927334"/>
                  <a:pt x="7482756" y="2865403"/>
                </a:cubicBezTo>
                <a:cubicBezTo>
                  <a:pt x="7482756" y="2798765"/>
                  <a:pt x="7495132" y="2749084"/>
                  <a:pt x="7519884" y="2716357"/>
                </a:cubicBezTo>
                <a:cubicBezTo>
                  <a:pt x="7544636" y="2683631"/>
                  <a:pt x="7581520" y="2667269"/>
                  <a:pt x="7630536" y="2667269"/>
                </a:cubicBezTo>
                <a:close/>
                <a:moveTo>
                  <a:pt x="8949568" y="2541716"/>
                </a:moveTo>
                <a:cubicBezTo>
                  <a:pt x="8940638" y="2541716"/>
                  <a:pt x="8933416" y="2544503"/>
                  <a:pt x="8927900" y="2550077"/>
                </a:cubicBezTo>
                <a:cubicBezTo>
                  <a:pt x="8922384" y="2555651"/>
                  <a:pt x="8919772" y="2563131"/>
                  <a:pt x="8920066" y="2572516"/>
                </a:cubicBezTo>
                <a:lnTo>
                  <a:pt x="8936697" y="2936297"/>
                </a:lnTo>
                <a:cubicBezTo>
                  <a:pt x="8937092" y="2945380"/>
                  <a:pt x="8939836" y="2952571"/>
                  <a:pt x="8944926" y="2957871"/>
                </a:cubicBezTo>
                <a:cubicBezTo>
                  <a:pt x="8950016" y="2963170"/>
                  <a:pt x="8956817" y="2965820"/>
                  <a:pt x="8965328" y="2965820"/>
                </a:cubicBezTo>
                <a:lnTo>
                  <a:pt x="9039752" y="2965820"/>
                </a:lnTo>
                <a:cubicBezTo>
                  <a:pt x="9048384" y="2965820"/>
                  <a:pt x="9055266" y="2963148"/>
                  <a:pt x="9060398" y="2957804"/>
                </a:cubicBezTo>
                <a:cubicBezTo>
                  <a:pt x="9065530" y="2952460"/>
                  <a:pt x="9068289" y="2945315"/>
                  <a:pt x="9068675" y="2936366"/>
                </a:cubicBezTo>
                <a:lnTo>
                  <a:pt x="9086109" y="2574218"/>
                </a:lnTo>
                <a:cubicBezTo>
                  <a:pt x="9086551" y="2563782"/>
                  <a:pt x="9083970" y="2555756"/>
                  <a:pt x="9078365" y="2550140"/>
                </a:cubicBezTo>
                <a:cubicBezTo>
                  <a:pt x="9072761" y="2544524"/>
                  <a:pt x="9065434" y="2541716"/>
                  <a:pt x="9056383" y="2541716"/>
                </a:cubicBezTo>
                <a:close/>
                <a:moveTo>
                  <a:pt x="4833383" y="2541716"/>
                </a:moveTo>
                <a:cubicBezTo>
                  <a:pt x="4818165" y="2541716"/>
                  <a:pt x="4805126" y="2544806"/>
                  <a:pt x="4794263" y="2550987"/>
                </a:cubicBezTo>
                <a:cubicBezTo>
                  <a:pt x="4783401" y="2557168"/>
                  <a:pt x="4773257" y="2566863"/>
                  <a:pt x="4763829" y="2580072"/>
                </a:cubicBezTo>
                <a:cubicBezTo>
                  <a:pt x="4737273" y="2617544"/>
                  <a:pt x="4709737" y="2671702"/>
                  <a:pt x="4681223" y="2742546"/>
                </a:cubicBezTo>
                <a:cubicBezTo>
                  <a:pt x="4652708" y="2813391"/>
                  <a:pt x="4628527" y="2886962"/>
                  <a:pt x="4608680" y="2963260"/>
                </a:cubicBezTo>
                <a:cubicBezTo>
                  <a:pt x="4588832" y="3039557"/>
                  <a:pt x="4577727" y="3104321"/>
                  <a:pt x="4575364" y="3157550"/>
                </a:cubicBezTo>
                <a:cubicBezTo>
                  <a:pt x="4575076" y="3177405"/>
                  <a:pt x="4584036" y="3187332"/>
                  <a:pt x="4602244" y="3187332"/>
                </a:cubicBezTo>
                <a:lnTo>
                  <a:pt x="4705995" y="3187332"/>
                </a:lnTo>
                <a:cubicBezTo>
                  <a:pt x="4726208" y="3187332"/>
                  <a:pt x="4736726" y="3177637"/>
                  <a:pt x="4737549" y="3158248"/>
                </a:cubicBezTo>
                <a:cubicBezTo>
                  <a:pt x="4738968" y="3125394"/>
                  <a:pt x="4743212" y="3088541"/>
                  <a:pt x="4750281" y="3047687"/>
                </a:cubicBezTo>
                <a:lnTo>
                  <a:pt x="4973977" y="3047687"/>
                </a:lnTo>
                <a:cubicBezTo>
                  <a:pt x="4982297" y="3089554"/>
                  <a:pt x="4987032" y="3126408"/>
                  <a:pt x="4988180" y="3158248"/>
                </a:cubicBezTo>
                <a:cubicBezTo>
                  <a:pt x="4989004" y="3177637"/>
                  <a:pt x="4999129" y="3187332"/>
                  <a:pt x="5018555" y="3187332"/>
                </a:cubicBezTo>
                <a:lnTo>
                  <a:pt x="5124498" y="3187332"/>
                </a:lnTo>
                <a:cubicBezTo>
                  <a:pt x="5145050" y="3187332"/>
                  <a:pt x="5155128" y="3176463"/>
                  <a:pt x="5154733" y="3154725"/>
                </a:cubicBezTo>
                <a:cubicBezTo>
                  <a:pt x="5152669" y="3102840"/>
                  <a:pt x="5141713" y="3038896"/>
                  <a:pt x="5121868" y="2962894"/>
                </a:cubicBezTo>
                <a:cubicBezTo>
                  <a:pt x="5102023" y="2886891"/>
                  <a:pt x="5077923" y="2813410"/>
                  <a:pt x="5049569" y="2742449"/>
                </a:cubicBezTo>
                <a:cubicBezTo>
                  <a:pt x="5021215" y="2671488"/>
                  <a:pt x="4993717" y="2617362"/>
                  <a:pt x="4967077" y="2580072"/>
                </a:cubicBezTo>
                <a:cubicBezTo>
                  <a:pt x="4957696" y="2566937"/>
                  <a:pt x="4947462" y="2557262"/>
                  <a:pt x="4936371" y="2551043"/>
                </a:cubicBezTo>
                <a:cubicBezTo>
                  <a:pt x="4925281" y="2544825"/>
                  <a:pt x="4911964" y="2541716"/>
                  <a:pt x="4896421" y="2541716"/>
                </a:cubicBezTo>
                <a:close/>
                <a:moveTo>
                  <a:pt x="3373291" y="2541716"/>
                </a:moveTo>
                <a:cubicBezTo>
                  <a:pt x="3368175" y="2541716"/>
                  <a:pt x="3364412" y="2542018"/>
                  <a:pt x="3362003" y="2542623"/>
                </a:cubicBezTo>
                <a:cubicBezTo>
                  <a:pt x="3359594" y="2543227"/>
                  <a:pt x="3356455" y="2544599"/>
                  <a:pt x="3352585" y="2546739"/>
                </a:cubicBezTo>
                <a:cubicBezTo>
                  <a:pt x="3336191" y="2557980"/>
                  <a:pt x="3321399" y="2572505"/>
                  <a:pt x="3308209" y="2590313"/>
                </a:cubicBezTo>
                <a:cubicBezTo>
                  <a:pt x="3299242" y="2597112"/>
                  <a:pt x="3294758" y="2603008"/>
                  <a:pt x="3294758" y="2607998"/>
                </a:cubicBezTo>
                <a:cubicBezTo>
                  <a:pt x="3294758" y="2612481"/>
                  <a:pt x="3296735" y="2617290"/>
                  <a:pt x="3300688" y="2622425"/>
                </a:cubicBezTo>
                <a:cubicBezTo>
                  <a:pt x="3318887" y="2642782"/>
                  <a:pt x="3336937" y="2659044"/>
                  <a:pt x="3354838" y="2671210"/>
                </a:cubicBezTo>
                <a:cubicBezTo>
                  <a:pt x="3356796" y="2672620"/>
                  <a:pt x="3359043" y="2673555"/>
                  <a:pt x="3361577" y="2674018"/>
                </a:cubicBezTo>
                <a:cubicBezTo>
                  <a:pt x="3364112" y="2674481"/>
                  <a:pt x="3368017" y="2674712"/>
                  <a:pt x="3373291" y="2674712"/>
                </a:cubicBezTo>
                <a:lnTo>
                  <a:pt x="3494818" y="2674712"/>
                </a:lnTo>
                <a:lnTo>
                  <a:pt x="3494818" y="3155199"/>
                </a:lnTo>
                <a:cubicBezTo>
                  <a:pt x="3494818" y="3166710"/>
                  <a:pt x="3497512" y="3174943"/>
                  <a:pt x="3502900" y="3179899"/>
                </a:cubicBezTo>
                <a:cubicBezTo>
                  <a:pt x="3508288" y="3184854"/>
                  <a:pt x="3516596" y="3187332"/>
                  <a:pt x="3527823" y="3187332"/>
                </a:cubicBezTo>
                <a:lnTo>
                  <a:pt x="3621069" y="3187332"/>
                </a:lnTo>
                <a:cubicBezTo>
                  <a:pt x="3632398" y="3187332"/>
                  <a:pt x="3640806" y="3184810"/>
                  <a:pt x="3646292" y="3179766"/>
                </a:cubicBezTo>
                <a:cubicBezTo>
                  <a:pt x="3651777" y="3174723"/>
                  <a:pt x="3654520" y="3166534"/>
                  <a:pt x="3654520" y="3155199"/>
                </a:cubicBezTo>
                <a:lnTo>
                  <a:pt x="3654520" y="2674712"/>
                </a:lnTo>
                <a:lnTo>
                  <a:pt x="3776033" y="2674712"/>
                </a:lnTo>
                <a:cubicBezTo>
                  <a:pt x="3781512" y="2674712"/>
                  <a:pt x="3785395" y="2674425"/>
                  <a:pt x="3787681" y="2673851"/>
                </a:cubicBezTo>
                <a:cubicBezTo>
                  <a:pt x="3789966" y="2673276"/>
                  <a:pt x="3793068" y="2671905"/>
                  <a:pt x="3796984" y="2669738"/>
                </a:cubicBezTo>
                <a:cubicBezTo>
                  <a:pt x="3813424" y="2658469"/>
                  <a:pt x="3828200" y="2643928"/>
                  <a:pt x="3841311" y="2626115"/>
                </a:cubicBezTo>
                <a:cubicBezTo>
                  <a:pt x="3850450" y="2619223"/>
                  <a:pt x="3855020" y="2613328"/>
                  <a:pt x="3855020" y="2608430"/>
                </a:cubicBezTo>
                <a:cubicBezTo>
                  <a:pt x="3855020" y="2604244"/>
                  <a:pt x="3853008" y="2599538"/>
                  <a:pt x="3848985" y="2594310"/>
                </a:cubicBezTo>
                <a:cubicBezTo>
                  <a:pt x="3830758" y="2573925"/>
                  <a:pt x="3812701" y="2557605"/>
                  <a:pt x="3794814" y="2545350"/>
                </a:cubicBezTo>
                <a:cubicBezTo>
                  <a:pt x="3792749" y="2543974"/>
                  <a:pt x="3790284" y="2543024"/>
                  <a:pt x="3787419" y="2542501"/>
                </a:cubicBezTo>
                <a:cubicBezTo>
                  <a:pt x="3784554" y="2541977"/>
                  <a:pt x="3780759" y="2541716"/>
                  <a:pt x="3776033" y="2541716"/>
                </a:cubicBezTo>
                <a:close/>
                <a:moveTo>
                  <a:pt x="7634477" y="2531209"/>
                </a:moveTo>
                <a:cubicBezTo>
                  <a:pt x="7567718" y="2531209"/>
                  <a:pt x="7510411" y="2543890"/>
                  <a:pt x="7462556" y="2569251"/>
                </a:cubicBezTo>
                <a:cubicBezTo>
                  <a:pt x="7414701" y="2594612"/>
                  <a:pt x="7378246" y="2632798"/>
                  <a:pt x="7353192" y="2683806"/>
                </a:cubicBezTo>
                <a:cubicBezTo>
                  <a:pt x="7328138" y="2734814"/>
                  <a:pt x="7315610" y="2797826"/>
                  <a:pt x="7315610" y="2872840"/>
                </a:cubicBezTo>
                <a:cubicBezTo>
                  <a:pt x="7315610" y="2943533"/>
                  <a:pt x="7328168" y="3003243"/>
                  <a:pt x="7353283" y="3051971"/>
                </a:cubicBezTo>
                <a:cubicBezTo>
                  <a:pt x="7378397" y="3100698"/>
                  <a:pt x="7414153" y="3137264"/>
                  <a:pt x="7460551" y="3161670"/>
                </a:cubicBezTo>
                <a:cubicBezTo>
                  <a:pt x="7506948" y="3186075"/>
                  <a:pt x="7561565" y="3198278"/>
                  <a:pt x="7624403" y="3198278"/>
                </a:cubicBezTo>
                <a:cubicBezTo>
                  <a:pt x="7689916" y="3198278"/>
                  <a:pt x="7746303" y="3185821"/>
                  <a:pt x="7793565" y="3160906"/>
                </a:cubicBezTo>
                <a:cubicBezTo>
                  <a:pt x="7840827" y="3135991"/>
                  <a:pt x="7877084" y="3098282"/>
                  <a:pt x="7902336" y="3047778"/>
                </a:cubicBezTo>
                <a:cubicBezTo>
                  <a:pt x="7927588" y="2997274"/>
                  <a:pt x="7940214" y="2934731"/>
                  <a:pt x="7940214" y="2860150"/>
                </a:cubicBezTo>
                <a:cubicBezTo>
                  <a:pt x="7940214" y="2789754"/>
                  <a:pt x="7927952" y="2729882"/>
                  <a:pt x="7903428" y="2680534"/>
                </a:cubicBezTo>
                <a:cubicBezTo>
                  <a:pt x="7878904" y="2631186"/>
                  <a:pt x="7843661" y="2593961"/>
                  <a:pt x="7797699" y="2568861"/>
                </a:cubicBezTo>
                <a:cubicBezTo>
                  <a:pt x="7751736" y="2543760"/>
                  <a:pt x="7697329" y="2531209"/>
                  <a:pt x="7634477" y="2531209"/>
                </a:cubicBezTo>
                <a:close/>
                <a:moveTo>
                  <a:pt x="8116173" y="2526396"/>
                </a:moveTo>
                <a:cubicBezTo>
                  <a:pt x="8112838" y="2526396"/>
                  <a:pt x="8109841" y="2527002"/>
                  <a:pt x="8107181" y="2528213"/>
                </a:cubicBezTo>
                <a:cubicBezTo>
                  <a:pt x="8104520" y="2529425"/>
                  <a:pt x="8101723" y="2531337"/>
                  <a:pt x="8098788" y="2533951"/>
                </a:cubicBezTo>
                <a:cubicBezTo>
                  <a:pt x="8074543" y="2555847"/>
                  <a:pt x="8055870" y="2576407"/>
                  <a:pt x="8042768" y="2595629"/>
                </a:cubicBezTo>
                <a:cubicBezTo>
                  <a:pt x="8039643" y="2600535"/>
                  <a:pt x="8037787" y="2604359"/>
                  <a:pt x="8037201" y="2607098"/>
                </a:cubicBezTo>
                <a:cubicBezTo>
                  <a:pt x="8036615" y="2609837"/>
                  <a:pt x="8036322" y="2614367"/>
                  <a:pt x="8036322" y="2620688"/>
                </a:cubicBezTo>
                <a:lnTo>
                  <a:pt x="8036322" y="2941131"/>
                </a:lnTo>
                <a:cubicBezTo>
                  <a:pt x="8036322" y="3006160"/>
                  <a:pt x="8046668" y="3057540"/>
                  <a:pt x="8067360" y="3095273"/>
                </a:cubicBezTo>
                <a:cubicBezTo>
                  <a:pt x="8088051" y="3133005"/>
                  <a:pt x="8117893" y="3159533"/>
                  <a:pt x="8156883" y="3174855"/>
                </a:cubicBezTo>
                <a:cubicBezTo>
                  <a:pt x="8195874" y="3190177"/>
                  <a:pt x="8245049" y="3197839"/>
                  <a:pt x="8304408" y="3197839"/>
                </a:cubicBezTo>
                <a:cubicBezTo>
                  <a:pt x="8359986" y="3197839"/>
                  <a:pt x="8407518" y="3190093"/>
                  <a:pt x="8447004" y="3174600"/>
                </a:cubicBezTo>
                <a:cubicBezTo>
                  <a:pt x="8486490" y="3159108"/>
                  <a:pt x="8517424" y="3132332"/>
                  <a:pt x="8539806" y="3094272"/>
                </a:cubicBezTo>
                <a:cubicBezTo>
                  <a:pt x="8562188" y="3056211"/>
                  <a:pt x="8573380" y="3005164"/>
                  <a:pt x="8573380" y="2941131"/>
                </a:cubicBezTo>
                <a:lnTo>
                  <a:pt x="8573380" y="2620688"/>
                </a:lnTo>
                <a:cubicBezTo>
                  <a:pt x="8573380" y="2615460"/>
                  <a:pt x="8573053" y="2611100"/>
                  <a:pt x="8572400" y="2607607"/>
                </a:cubicBezTo>
                <a:cubicBezTo>
                  <a:pt x="8571746" y="2604114"/>
                  <a:pt x="8570026" y="2600380"/>
                  <a:pt x="8567240" y="2596403"/>
                </a:cubicBezTo>
                <a:cubicBezTo>
                  <a:pt x="8553256" y="2575870"/>
                  <a:pt x="8535456" y="2556148"/>
                  <a:pt x="8513844" y="2537237"/>
                </a:cubicBezTo>
                <a:cubicBezTo>
                  <a:pt x="8506286" y="2530009"/>
                  <a:pt x="8499512" y="2526396"/>
                  <a:pt x="8493522" y="2526396"/>
                </a:cubicBezTo>
                <a:cubicBezTo>
                  <a:pt x="8490192" y="2526396"/>
                  <a:pt x="8487197" y="2527002"/>
                  <a:pt x="8484537" y="2528213"/>
                </a:cubicBezTo>
                <a:cubicBezTo>
                  <a:pt x="8481876" y="2529425"/>
                  <a:pt x="8479079" y="2531337"/>
                  <a:pt x="8476144" y="2533951"/>
                </a:cubicBezTo>
                <a:cubicBezTo>
                  <a:pt x="8451899" y="2555847"/>
                  <a:pt x="8432537" y="2577414"/>
                  <a:pt x="8418059" y="2598649"/>
                </a:cubicBezTo>
                <a:cubicBezTo>
                  <a:pt x="8416357" y="2601324"/>
                  <a:pt x="8415201" y="2604085"/>
                  <a:pt x="8414592" y="2606934"/>
                </a:cubicBezTo>
                <a:cubicBezTo>
                  <a:pt x="8413983" y="2609783"/>
                  <a:pt x="8413678" y="2614367"/>
                  <a:pt x="8413678" y="2620688"/>
                </a:cubicBezTo>
                <a:lnTo>
                  <a:pt x="8413678" y="2919246"/>
                </a:lnTo>
                <a:cubicBezTo>
                  <a:pt x="8413678" y="2958909"/>
                  <a:pt x="8409680" y="2988904"/>
                  <a:pt x="8401682" y="3009230"/>
                </a:cubicBezTo>
                <a:cubicBezTo>
                  <a:pt x="8393685" y="3029557"/>
                  <a:pt x="8382137" y="3043397"/>
                  <a:pt x="8367038" y="3050750"/>
                </a:cubicBezTo>
                <a:cubicBezTo>
                  <a:pt x="8351939" y="3058103"/>
                  <a:pt x="8331062" y="3061779"/>
                  <a:pt x="8304408" y="3061779"/>
                </a:cubicBezTo>
                <a:cubicBezTo>
                  <a:pt x="8278372" y="3061779"/>
                  <a:pt x="8257847" y="3058124"/>
                  <a:pt x="8242832" y="3050813"/>
                </a:cubicBezTo>
                <a:cubicBezTo>
                  <a:pt x="8227816" y="3043502"/>
                  <a:pt x="8216261" y="3029659"/>
                  <a:pt x="8208166" y="3009286"/>
                </a:cubicBezTo>
                <a:cubicBezTo>
                  <a:pt x="8200071" y="2988913"/>
                  <a:pt x="8196024" y="2958900"/>
                  <a:pt x="8196024" y="2919246"/>
                </a:cubicBezTo>
                <a:lnTo>
                  <a:pt x="8196024" y="2620688"/>
                </a:lnTo>
                <a:cubicBezTo>
                  <a:pt x="8196024" y="2615460"/>
                  <a:pt x="8195697" y="2611100"/>
                  <a:pt x="8195044" y="2607607"/>
                </a:cubicBezTo>
                <a:cubicBezTo>
                  <a:pt x="8194390" y="2604114"/>
                  <a:pt x="8192673" y="2600380"/>
                  <a:pt x="8189892" y="2596403"/>
                </a:cubicBezTo>
                <a:cubicBezTo>
                  <a:pt x="8175907" y="2575870"/>
                  <a:pt x="8158105" y="2556108"/>
                  <a:pt x="8136488" y="2537118"/>
                </a:cubicBezTo>
                <a:cubicBezTo>
                  <a:pt x="8128935" y="2529970"/>
                  <a:pt x="8122163" y="2526396"/>
                  <a:pt x="8116173" y="2526396"/>
                </a:cubicBezTo>
                <a:close/>
                <a:moveTo>
                  <a:pt x="6811257" y="2526396"/>
                </a:moveTo>
                <a:cubicBezTo>
                  <a:pt x="6808011" y="2526396"/>
                  <a:pt x="6804992" y="2526977"/>
                  <a:pt x="6802199" y="2528140"/>
                </a:cubicBezTo>
                <a:cubicBezTo>
                  <a:pt x="6799406" y="2529303"/>
                  <a:pt x="6796486" y="2531240"/>
                  <a:pt x="6793440" y="2533951"/>
                </a:cubicBezTo>
                <a:cubicBezTo>
                  <a:pt x="6769195" y="2555847"/>
                  <a:pt x="6750522" y="2576407"/>
                  <a:pt x="6737420" y="2595629"/>
                </a:cubicBezTo>
                <a:cubicBezTo>
                  <a:pt x="6734295" y="2600535"/>
                  <a:pt x="6732439" y="2604359"/>
                  <a:pt x="6731853" y="2607098"/>
                </a:cubicBezTo>
                <a:cubicBezTo>
                  <a:pt x="6731267" y="2609837"/>
                  <a:pt x="6730974" y="2614367"/>
                  <a:pt x="6730974" y="2620688"/>
                </a:cubicBezTo>
                <a:lnTo>
                  <a:pt x="6730974" y="2659211"/>
                </a:lnTo>
                <a:cubicBezTo>
                  <a:pt x="6730974" y="2687065"/>
                  <a:pt x="6734481" y="2711666"/>
                  <a:pt x="6741494" y="2733013"/>
                </a:cubicBezTo>
                <a:cubicBezTo>
                  <a:pt x="6748508" y="2754361"/>
                  <a:pt x="6758499" y="2774204"/>
                  <a:pt x="6771468" y="2792542"/>
                </a:cubicBezTo>
                <a:cubicBezTo>
                  <a:pt x="6784437" y="2810881"/>
                  <a:pt x="6803156" y="2834203"/>
                  <a:pt x="6827624" y="2862508"/>
                </a:cubicBezTo>
                <a:lnTo>
                  <a:pt x="6912644" y="2961202"/>
                </a:lnTo>
                <a:lnTo>
                  <a:pt x="6912644" y="3155199"/>
                </a:lnTo>
                <a:cubicBezTo>
                  <a:pt x="6912644" y="3166710"/>
                  <a:pt x="6915338" y="3174943"/>
                  <a:pt x="6920726" y="3179899"/>
                </a:cubicBezTo>
                <a:cubicBezTo>
                  <a:pt x="6926114" y="3184854"/>
                  <a:pt x="6934424" y="3187332"/>
                  <a:pt x="6945656" y="3187332"/>
                </a:cubicBezTo>
                <a:lnTo>
                  <a:pt x="7038895" y="3187332"/>
                </a:lnTo>
                <a:cubicBezTo>
                  <a:pt x="7050229" y="3187332"/>
                  <a:pt x="7058639" y="3184810"/>
                  <a:pt x="7064125" y="3179766"/>
                </a:cubicBezTo>
                <a:cubicBezTo>
                  <a:pt x="7069610" y="3174723"/>
                  <a:pt x="7072353" y="3166534"/>
                  <a:pt x="7072353" y="3155199"/>
                </a:cubicBezTo>
                <a:lnTo>
                  <a:pt x="7072353" y="2958369"/>
                </a:lnTo>
                <a:lnTo>
                  <a:pt x="7163101" y="2857394"/>
                </a:lnTo>
                <a:cubicBezTo>
                  <a:pt x="7197029" y="2819597"/>
                  <a:pt x="7221322" y="2785513"/>
                  <a:pt x="7235979" y="2755142"/>
                </a:cubicBezTo>
                <a:cubicBezTo>
                  <a:pt x="7250636" y="2724772"/>
                  <a:pt x="7257965" y="2692795"/>
                  <a:pt x="7257965" y="2659211"/>
                </a:cubicBezTo>
                <a:lnTo>
                  <a:pt x="7257965" y="2620688"/>
                </a:lnTo>
                <a:cubicBezTo>
                  <a:pt x="7257965" y="2615460"/>
                  <a:pt x="7257636" y="2611099"/>
                  <a:pt x="7256978" y="2607604"/>
                </a:cubicBezTo>
                <a:cubicBezTo>
                  <a:pt x="7256320" y="2604108"/>
                  <a:pt x="7254426" y="2600124"/>
                  <a:pt x="7251296" y="2595650"/>
                </a:cubicBezTo>
                <a:cubicBezTo>
                  <a:pt x="7238097" y="2575414"/>
                  <a:pt x="7220033" y="2554871"/>
                  <a:pt x="7197104" y="2534021"/>
                </a:cubicBezTo>
                <a:cubicBezTo>
                  <a:pt x="7191597" y="2528937"/>
                  <a:pt x="7185849" y="2526396"/>
                  <a:pt x="7179858" y="2526396"/>
                </a:cubicBezTo>
                <a:cubicBezTo>
                  <a:pt x="7174966" y="2526396"/>
                  <a:pt x="7169203" y="2529049"/>
                  <a:pt x="7162571" y="2534356"/>
                </a:cubicBezTo>
                <a:cubicBezTo>
                  <a:pt x="7138991" y="2556443"/>
                  <a:pt x="7121599" y="2575951"/>
                  <a:pt x="7110395" y="2592880"/>
                </a:cubicBezTo>
                <a:cubicBezTo>
                  <a:pt x="7106102" y="2599619"/>
                  <a:pt x="7103663" y="2604359"/>
                  <a:pt x="7103077" y="2607098"/>
                </a:cubicBezTo>
                <a:cubicBezTo>
                  <a:pt x="7102491" y="2609837"/>
                  <a:pt x="7102198" y="2614367"/>
                  <a:pt x="7102198" y="2620688"/>
                </a:cubicBezTo>
                <a:lnTo>
                  <a:pt x="7102198" y="2659211"/>
                </a:lnTo>
                <a:cubicBezTo>
                  <a:pt x="7102198" y="2697479"/>
                  <a:pt x="7078767" y="2741736"/>
                  <a:pt x="7031904" y="2791984"/>
                </a:cubicBezTo>
                <a:lnTo>
                  <a:pt x="6996960" y="2833710"/>
                </a:lnTo>
                <a:lnTo>
                  <a:pt x="6961151" y="2791845"/>
                </a:lnTo>
                <a:cubicBezTo>
                  <a:pt x="6914460" y="2742908"/>
                  <a:pt x="6891115" y="2698553"/>
                  <a:pt x="6891115" y="2658778"/>
                </a:cubicBezTo>
                <a:lnTo>
                  <a:pt x="6891115" y="2620688"/>
                </a:lnTo>
                <a:cubicBezTo>
                  <a:pt x="6891115" y="2615460"/>
                  <a:pt x="6890789" y="2611100"/>
                  <a:pt x="6890135" y="2607607"/>
                </a:cubicBezTo>
                <a:cubicBezTo>
                  <a:pt x="6889482" y="2604114"/>
                  <a:pt x="6887764" y="2600380"/>
                  <a:pt x="6884983" y="2596403"/>
                </a:cubicBezTo>
                <a:cubicBezTo>
                  <a:pt x="6870993" y="2575870"/>
                  <a:pt x="6853192" y="2556148"/>
                  <a:pt x="6831580" y="2537237"/>
                </a:cubicBezTo>
                <a:cubicBezTo>
                  <a:pt x="6824022" y="2530009"/>
                  <a:pt x="6817248" y="2526396"/>
                  <a:pt x="6811257" y="2526396"/>
                </a:cubicBezTo>
                <a:close/>
                <a:moveTo>
                  <a:pt x="6035451" y="2526396"/>
                </a:moveTo>
                <a:cubicBezTo>
                  <a:pt x="6032117" y="2526396"/>
                  <a:pt x="6029119" y="2527002"/>
                  <a:pt x="6026459" y="2528213"/>
                </a:cubicBezTo>
                <a:cubicBezTo>
                  <a:pt x="6023799" y="2529425"/>
                  <a:pt x="6021001" y="2531337"/>
                  <a:pt x="6018066" y="2533951"/>
                </a:cubicBezTo>
                <a:cubicBezTo>
                  <a:pt x="5993821" y="2555847"/>
                  <a:pt x="5975148" y="2576407"/>
                  <a:pt x="5962047" y="2595629"/>
                </a:cubicBezTo>
                <a:cubicBezTo>
                  <a:pt x="5958922" y="2600535"/>
                  <a:pt x="5957065" y="2604359"/>
                  <a:pt x="5956480" y="2607098"/>
                </a:cubicBezTo>
                <a:cubicBezTo>
                  <a:pt x="5955893" y="2609837"/>
                  <a:pt x="5955600" y="2614367"/>
                  <a:pt x="5955600" y="2620688"/>
                </a:cubicBezTo>
                <a:lnTo>
                  <a:pt x="5955600" y="3155199"/>
                </a:lnTo>
                <a:cubicBezTo>
                  <a:pt x="5955600" y="3166710"/>
                  <a:pt x="5958295" y="3174943"/>
                  <a:pt x="5963682" y="3179899"/>
                </a:cubicBezTo>
                <a:cubicBezTo>
                  <a:pt x="5969071" y="3184854"/>
                  <a:pt x="5977378" y="3187332"/>
                  <a:pt x="5988605" y="3187332"/>
                </a:cubicBezTo>
                <a:lnTo>
                  <a:pt x="6081851" y="3187332"/>
                </a:lnTo>
                <a:cubicBezTo>
                  <a:pt x="6093190" y="3187332"/>
                  <a:pt x="6101600" y="3184810"/>
                  <a:pt x="6107081" y="3179766"/>
                </a:cubicBezTo>
                <a:cubicBezTo>
                  <a:pt x="6112562" y="3174723"/>
                  <a:pt x="6115303" y="3166534"/>
                  <a:pt x="6115303" y="3155199"/>
                </a:cubicBezTo>
                <a:lnTo>
                  <a:pt x="6115303" y="2921172"/>
                </a:lnTo>
                <a:lnTo>
                  <a:pt x="6116001" y="2921172"/>
                </a:lnTo>
                <a:cubicBezTo>
                  <a:pt x="6145328" y="2921172"/>
                  <a:pt x="6174227" y="2934283"/>
                  <a:pt x="6202695" y="2960504"/>
                </a:cubicBezTo>
                <a:cubicBezTo>
                  <a:pt x="6231163" y="2986726"/>
                  <a:pt x="6255688" y="3018776"/>
                  <a:pt x="6276270" y="3056655"/>
                </a:cubicBezTo>
                <a:cubicBezTo>
                  <a:pt x="6296853" y="3094534"/>
                  <a:pt x="6310249" y="3128864"/>
                  <a:pt x="6316457" y="3159643"/>
                </a:cubicBezTo>
                <a:cubicBezTo>
                  <a:pt x="6318360" y="3169512"/>
                  <a:pt x="6322173" y="3176595"/>
                  <a:pt x="6327899" y="3180890"/>
                </a:cubicBezTo>
                <a:cubicBezTo>
                  <a:pt x="6333624" y="3185185"/>
                  <a:pt x="6341495" y="3187332"/>
                  <a:pt x="6351513" y="3187332"/>
                </a:cubicBezTo>
                <a:lnTo>
                  <a:pt x="6458767" y="3187332"/>
                </a:lnTo>
                <a:cubicBezTo>
                  <a:pt x="6467758" y="3187332"/>
                  <a:pt x="6474632" y="3185454"/>
                  <a:pt x="6479389" y="3181699"/>
                </a:cubicBezTo>
                <a:cubicBezTo>
                  <a:pt x="6484147" y="3177943"/>
                  <a:pt x="6486526" y="3172029"/>
                  <a:pt x="6486526" y="3163955"/>
                </a:cubicBezTo>
                <a:cubicBezTo>
                  <a:pt x="6486526" y="3159104"/>
                  <a:pt x="6485759" y="3153416"/>
                  <a:pt x="6484224" y="3146890"/>
                </a:cubicBezTo>
                <a:cubicBezTo>
                  <a:pt x="6476964" y="3112330"/>
                  <a:pt x="6464158" y="3074922"/>
                  <a:pt x="6445805" y="3034666"/>
                </a:cubicBezTo>
                <a:cubicBezTo>
                  <a:pt x="6427453" y="2994410"/>
                  <a:pt x="6403160" y="2957287"/>
                  <a:pt x="6372927" y="2923296"/>
                </a:cubicBezTo>
                <a:cubicBezTo>
                  <a:pt x="6350252" y="2897803"/>
                  <a:pt x="6326321" y="2878745"/>
                  <a:pt x="6301134" y="2866121"/>
                </a:cubicBezTo>
                <a:lnTo>
                  <a:pt x="6292214" y="2862471"/>
                </a:lnTo>
                <a:lnTo>
                  <a:pt x="6316489" y="2856512"/>
                </a:lnTo>
                <a:cubicBezTo>
                  <a:pt x="6354328" y="2842940"/>
                  <a:pt x="6382802" y="2818821"/>
                  <a:pt x="6401910" y="2784153"/>
                </a:cubicBezTo>
                <a:cubicBezTo>
                  <a:pt x="6427388" y="2737931"/>
                  <a:pt x="6440127" y="2684902"/>
                  <a:pt x="6440127" y="2625069"/>
                </a:cubicBezTo>
                <a:lnTo>
                  <a:pt x="6440127" y="2620688"/>
                </a:lnTo>
                <a:cubicBezTo>
                  <a:pt x="6440127" y="2615460"/>
                  <a:pt x="6439800" y="2611100"/>
                  <a:pt x="6439146" y="2607607"/>
                </a:cubicBezTo>
                <a:cubicBezTo>
                  <a:pt x="6438493" y="2604114"/>
                  <a:pt x="6436773" y="2600380"/>
                  <a:pt x="6433987" y="2596403"/>
                </a:cubicBezTo>
                <a:cubicBezTo>
                  <a:pt x="6420002" y="2575870"/>
                  <a:pt x="6402203" y="2556148"/>
                  <a:pt x="6380591" y="2537237"/>
                </a:cubicBezTo>
                <a:cubicBezTo>
                  <a:pt x="6373033" y="2530009"/>
                  <a:pt x="6366259" y="2526396"/>
                  <a:pt x="6360269" y="2526396"/>
                </a:cubicBezTo>
                <a:cubicBezTo>
                  <a:pt x="6356939" y="2526396"/>
                  <a:pt x="6353944" y="2527002"/>
                  <a:pt x="6351283" y="2528213"/>
                </a:cubicBezTo>
                <a:cubicBezTo>
                  <a:pt x="6348623" y="2529425"/>
                  <a:pt x="6345825" y="2531337"/>
                  <a:pt x="6342891" y="2533951"/>
                </a:cubicBezTo>
                <a:cubicBezTo>
                  <a:pt x="6318646" y="2555847"/>
                  <a:pt x="6299284" y="2577414"/>
                  <a:pt x="6284806" y="2598649"/>
                </a:cubicBezTo>
                <a:cubicBezTo>
                  <a:pt x="6283104" y="2601324"/>
                  <a:pt x="6281948" y="2604085"/>
                  <a:pt x="6281339" y="2606934"/>
                </a:cubicBezTo>
                <a:cubicBezTo>
                  <a:pt x="6280729" y="2609783"/>
                  <a:pt x="6280425" y="2614367"/>
                  <a:pt x="6280425" y="2620688"/>
                </a:cubicBezTo>
                <a:lnTo>
                  <a:pt x="6280425" y="2625069"/>
                </a:lnTo>
                <a:cubicBezTo>
                  <a:pt x="6280425" y="2675549"/>
                  <a:pt x="6268828" y="2716231"/>
                  <a:pt x="6245634" y="2747113"/>
                </a:cubicBezTo>
                <a:cubicBezTo>
                  <a:pt x="6222440" y="2777994"/>
                  <a:pt x="6179229" y="2793435"/>
                  <a:pt x="6116001" y="2793435"/>
                </a:cubicBezTo>
                <a:lnTo>
                  <a:pt x="6115303" y="2793435"/>
                </a:lnTo>
                <a:lnTo>
                  <a:pt x="6115303" y="2620688"/>
                </a:lnTo>
                <a:cubicBezTo>
                  <a:pt x="6115303" y="2615460"/>
                  <a:pt x="6114976" y="2611100"/>
                  <a:pt x="6114322" y="2607607"/>
                </a:cubicBezTo>
                <a:cubicBezTo>
                  <a:pt x="6113669" y="2604114"/>
                  <a:pt x="6111951" y="2600380"/>
                  <a:pt x="6109171" y="2596403"/>
                </a:cubicBezTo>
                <a:cubicBezTo>
                  <a:pt x="6095185" y="2575870"/>
                  <a:pt x="6077384" y="2556108"/>
                  <a:pt x="6055766" y="2537118"/>
                </a:cubicBezTo>
                <a:cubicBezTo>
                  <a:pt x="6048214" y="2529970"/>
                  <a:pt x="6041442" y="2526396"/>
                  <a:pt x="6035451" y="2526396"/>
                </a:cubicBezTo>
                <a:close/>
                <a:moveTo>
                  <a:pt x="5748335" y="2526396"/>
                </a:moveTo>
                <a:cubicBezTo>
                  <a:pt x="5745190" y="2526396"/>
                  <a:pt x="5742432" y="2526989"/>
                  <a:pt x="5740060" y="2528175"/>
                </a:cubicBezTo>
                <a:cubicBezTo>
                  <a:pt x="5737688" y="2529361"/>
                  <a:pt x="5734735" y="2531328"/>
                  <a:pt x="5731200" y="2534077"/>
                </a:cubicBezTo>
                <a:cubicBezTo>
                  <a:pt x="5708662" y="2555726"/>
                  <a:pt x="5690621" y="2576946"/>
                  <a:pt x="5677078" y="2597736"/>
                </a:cubicBezTo>
                <a:cubicBezTo>
                  <a:pt x="5675143" y="2601280"/>
                  <a:pt x="5673884" y="2604411"/>
                  <a:pt x="5673301" y="2607129"/>
                </a:cubicBezTo>
                <a:cubicBezTo>
                  <a:pt x="5672717" y="2609848"/>
                  <a:pt x="5672425" y="2614367"/>
                  <a:pt x="5672425" y="2620688"/>
                </a:cubicBezTo>
                <a:lnTo>
                  <a:pt x="5672425" y="2971856"/>
                </a:lnTo>
                <a:lnTo>
                  <a:pt x="5669674" y="2962253"/>
                </a:lnTo>
                <a:cubicBezTo>
                  <a:pt x="5666241" y="2953389"/>
                  <a:pt x="5660291" y="2941987"/>
                  <a:pt x="5651824" y="2928047"/>
                </a:cubicBezTo>
                <a:cubicBezTo>
                  <a:pt x="5634891" y="2900167"/>
                  <a:pt x="5602330" y="2844135"/>
                  <a:pt x="5554141" y="2759949"/>
                </a:cubicBezTo>
                <a:cubicBezTo>
                  <a:pt x="5517418" y="2695316"/>
                  <a:pt x="5487083" y="2647530"/>
                  <a:pt x="5463135" y="2616593"/>
                </a:cubicBezTo>
                <a:cubicBezTo>
                  <a:pt x="5439188" y="2585655"/>
                  <a:pt x="5418119" y="2565441"/>
                  <a:pt x="5399930" y="2555951"/>
                </a:cubicBezTo>
                <a:cubicBezTo>
                  <a:pt x="5381740" y="2546461"/>
                  <a:pt x="5360562" y="2541716"/>
                  <a:pt x="5336397" y="2541716"/>
                </a:cubicBezTo>
                <a:lnTo>
                  <a:pt x="5295683" y="2541716"/>
                </a:lnTo>
                <a:cubicBezTo>
                  <a:pt x="5276395" y="2541716"/>
                  <a:pt x="5262498" y="2546514"/>
                  <a:pt x="5253989" y="2556112"/>
                </a:cubicBezTo>
                <a:cubicBezTo>
                  <a:pt x="5245480" y="2565708"/>
                  <a:pt x="5241226" y="2580523"/>
                  <a:pt x="5241226" y="2600554"/>
                </a:cubicBezTo>
                <a:lnTo>
                  <a:pt x="5241226" y="3155199"/>
                </a:lnTo>
                <a:cubicBezTo>
                  <a:pt x="5241226" y="3166561"/>
                  <a:pt x="5243741" y="3174757"/>
                  <a:pt x="5248771" y="3179787"/>
                </a:cubicBezTo>
                <a:cubicBezTo>
                  <a:pt x="5253801" y="3184817"/>
                  <a:pt x="5261851" y="3187332"/>
                  <a:pt x="5272919" y="3187332"/>
                </a:cubicBezTo>
                <a:lnTo>
                  <a:pt x="5360911" y="3187332"/>
                </a:lnTo>
                <a:cubicBezTo>
                  <a:pt x="5372097" y="3187332"/>
                  <a:pt x="5380250" y="3184772"/>
                  <a:pt x="5385370" y="3179651"/>
                </a:cubicBezTo>
                <a:cubicBezTo>
                  <a:pt x="5390491" y="3174531"/>
                  <a:pt x="5393051" y="3166380"/>
                  <a:pt x="5393051" y="3155199"/>
                </a:cubicBezTo>
                <a:lnTo>
                  <a:pt x="5393051" y="2748886"/>
                </a:lnTo>
                <a:lnTo>
                  <a:pt x="5396640" y="2756928"/>
                </a:lnTo>
                <a:cubicBezTo>
                  <a:pt x="5398878" y="2761103"/>
                  <a:pt x="5401727" y="2765813"/>
                  <a:pt x="5405191" y="2771059"/>
                </a:cubicBezTo>
                <a:cubicBezTo>
                  <a:pt x="5419040" y="2792041"/>
                  <a:pt x="5457605" y="2852148"/>
                  <a:pt x="5520885" y="2951379"/>
                </a:cubicBezTo>
                <a:cubicBezTo>
                  <a:pt x="5551488" y="3018729"/>
                  <a:pt x="5580591" y="3069765"/>
                  <a:pt x="5608195" y="3104489"/>
                </a:cubicBezTo>
                <a:cubicBezTo>
                  <a:pt x="5635797" y="3139212"/>
                  <a:pt x="5658917" y="3161700"/>
                  <a:pt x="5677556" y="3171953"/>
                </a:cubicBezTo>
                <a:cubicBezTo>
                  <a:pt x="5696194" y="3182206"/>
                  <a:pt x="5716430" y="3187332"/>
                  <a:pt x="5738260" y="3187332"/>
                </a:cubicBezTo>
                <a:lnTo>
                  <a:pt x="5780286" y="3187332"/>
                </a:lnTo>
                <a:cubicBezTo>
                  <a:pt x="5795861" y="3187332"/>
                  <a:pt x="5807083" y="3183702"/>
                  <a:pt x="5813950" y="3176442"/>
                </a:cubicBezTo>
                <a:cubicBezTo>
                  <a:pt x="5820817" y="3169182"/>
                  <a:pt x="5824250" y="3157725"/>
                  <a:pt x="5824250" y="3142070"/>
                </a:cubicBezTo>
                <a:lnTo>
                  <a:pt x="5824250" y="2620688"/>
                </a:lnTo>
                <a:cubicBezTo>
                  <a:pt x="5824250" y="2615460"/>
                  <a:pt x="5823938" y="2611182"/>
                  <a:pt x="5823312" y="2607855"/>
                </a:cubicBezTo>
                <a:cubicBezTo>
                  <a:pt x="5822687" y="2604527"/>
                  <a:pt x="5821069" y="2600682"/>
                  <a:pt x="5818460" y="2596319"/>
                </a:cubicBezTo>
                <a:cubicBezTo>
                  <a:pt x="5805158" y="2575930"/>
                  <a:pt x="5785385" y="2554373"/>
                  <a:pt x="5759140" y="2531649"/>
                </a:cubicBezTo>
                <a:cubicBezTo>
                  <a:pt x="5757633" y="2528147"/>
                  <a:pt x="5754032" y="2526396"/>
                  <a:pt x="5748335" y="2526396"/>
                </a:cubicBezTo>
                <a:close/>
                <a:moveTo>
                  <a:pt x="4398526" y="2526396"/>
                </a:moveTo>
                <a:cubicBezTo>
                  <a:pt x="4395196" y="2526396"/>
                  <a:pt x="4392201" y="2527002"/>
                  <a:pt x="4389540" y="2528213"/>
                </a:cubicBezTo>
                <a:cubicBezTo>
                  <a:pt x="4386880" y="2529425"/>
                  <a:pt x="4384082" y="2531337"/>
                  <a:pt x="4381148" y="2533951"/>
                </a:cubicBezTo>
                <a:cubicBezTo>
                  <a:pt x="4356903" y="2555847"/>
                  <a:pt x="4337541" y="2577414"/>
                  <a:pt x="4323063" y="2598649"/>
                </a:cubicBezTo>
                <a:cubicBezTo>
                  <a:pt x="4321361" y="2601324"/>
                  <a:pt x="4320205" y="2604085"/>
                  <a:pt x="4319596" y="2606934"/>
                </a:cubicBezTo>
                <a:cubicBezTo>
                  <a:pt x="4318986" y="2609783"/>
                  <a:pt x="4318682" y="2614367"/>
                  <a:pt x="4318682" y="2620688"/>
                </a:cubicBezTo>
                <a:lnTo>
                  <a:pt x="4318682" y="2792117"/>
                </a:lnTo>
                <a:lnTo>
                  <a:pt x="4076953" y="2792117"/>
                </a:lnTo>
                <a:lnTo>
                  <a:pt x="4076953" y="2573849"/>
                </a:lnTo>
                <a:cubicBezTo>
                  <a:pt x="4076953" y="2562612"/>
                  <a:pt x="4074188" y="2554448"/>
                  <a:pt x="4068657" y="2549355"/>
                </a:cubicBezTo>
                <a:cubicBezTo>
                  <a:pt x="4063128" y="2544262"/>
                  <a:pt x="4054742" y="2541716"/>
                  <a:pt x="4043501" y="2541716"/>
                </a:cubicBezTo>
                <a:lnTo>
                  <a:pt x="3950256" y="2541716"/>
                </a:lnTo>
                <a:cubicBezTo>
                  <a:pt x="3939126" y="2541716"/>
                  <a:pt x="3930843" y="2544218"/>
                  <a:pt x="3925406" y="2549222"/>
                </a:cubicBezTo>
                <a:cubicBezTo>
                  <a:pt x="3919969" y="2554227"/>
                  <a:pt x="3917251" y="2562435"/>
                  <a:pt x="3917251" y="2573849"/>
                </a:cubicBezTo>
                <a:lnTo>
                  <a:pt x="3917251" y="3155199"/>
                </a:lnTo>
                <a:cubicBezTo>
                  <a:pt x="3917251" y="3166710"/>
                  <a:pt x="3919945" y="3174943"/>
                  <a:pt x="3925333" y="3179899"/>
                </a:cubicBezTo>
                <a:cubicBezTo>
                  <a:pt x="3930721" y="3184854"/>
                  <a:pt x="3939028" y="3187332"/>
                  <a:pt x="3950256" y="3187332"/>
                </a:cubicBezTo>
                <a:lnTo>
                  <a:pt x="4043501" y="3187332"/>
                </a:lnTo>
                <a:cubicBezTo>
                  <a:pt x="4054840" y="3187332"/>
                  <a:pt x="4063250" y="3184810"/>
                  <a:pt x="4068731" y="3179766"/>
                </a:cubicBezTo>
                <a:cubicBezTo>
                  <a:pt x="4074212" y="3174723"/>
                  <a:pt x="4076953" y="3166534"/>
                  <a:pt x="4076953" y="3155199"/>
                </a:cubicBezTo>
                <a:lnTo>
                  <a:pt x="4076953" y="2931678"/>
                </a:lnTo>
                <a:lnTo>
                  <a:pt x="4318682" y="2931678"/>
                </a:lnTo>
                <a:lnTo>
                  <a:pt x="4318682" y="3155199"/>
                </a:lnTo>
                <a:cubicBezTo>
                  <a:pt x="4318682" y="3166710"/>
                  <a:pt x="4321376" y="3174943"/>
                  <a:pt x="4326764" y="3179899"/>
                </a:cubicBezTo>
                <a:cubicBezTo>
                  <a:pt x="4332152" y="3184854"/>
                  <a:pt x="4340460" y="3187332"/>
                  <a:pt x="4351687" y="3187332"/>
                </a:cubicBezTo>
                <a:lnTo>
                  <a:pt x="4444932" y="3187332"/>
                </a:lnTo>
                <a:cubicBezTo>
                  <a:pt x="4456262" y="3187332"/>
                  <a:pt x="4464669" y="3184810"/>
                  <a:pt x="4470155" y="3179766"/>
                </a:cubicBezTo>
                <a:cubicBezTo>
                  <a:pt x="4475641" y="3174723"/>
                  <a:pt x="4478384" y="3166534"/>
                  <a:pt x="4478384" y="3155199"/>
                </a:cubicBezTo>
                <a:lnTo>
                  <a:pt x="4478384" y="2620688"/>
                </a:lnTo>
                <a:cubicBezTo>
                  <a:pt x="4478384" y="2615460"/>
                  <a:pt x="4478057" y="2611100"/>
                  <a:pt x="4477404" y="2607607"/>
                </a:cubicBezTo>
                <a:cubicBezTo>
                  <a:pt x="4476750" y="2604114"/>
                  <a:pt x="4475033" y="2600380"/>
                  <a:pt x="4472251" y="2596403"/>
                </a:cubicBezTo>
                <a:cubicBezTo>
                  <a:pt x="4458262" y="2575870"/>
                  <a:pt x="4440461" y="2556148"/>
                  <a:pt x="4418848" y="2537237"/>
                </a:cubicBezTo>
                <a:cubicBezTo>
                  <a:pt x="4411290" y="2530009"/>
                  <a:pt x="4404516" y="2526396"/>
                  <a:pt x="4398526" y="2526396"/>
                </a:cubicBezTo>
                <a:close/>
                <a:moveTo>
                  <a:pt x="0" y="0"/>
                </a:moveTo>
                <a:lnTo>
                  <a:pt x="12470860" y="0"/>
                </a:lnTo>
                <a:lnTo>
                  <a:pt x="12470860" y="7295745"/>
                </a:lnTo>
                <a:lnTo>
                  <a:pt x="0" y="7295745"/>
                </a:lnTo>
                <a:close/>
              </a:path>
            </a:pathLst>
          </a:custGeom>
          <a:solidFill>
            <a:srgbClr val="30055B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GB" sz="72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DD5B55-3B69-4D78-EF47-747EBA37E166}"/>
              </a:ext>
            </a:extLst>
          </p:cNvPr>
          <p:cNvSpPr txBox="1"/>
          <p:nvPr/>
        </p:nvSpPr>
        <p:spPr>
          <a:xfrm>
            <a:off x="2257305" y="4673330"/>
            <a:ext cx="16557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Ink Free" panose="03080402000500000000" pitchFamily="66" charset="0"/>
              </a:rPr>
              <a:t>Essa </a:t>
            </a:r>
            <a:endParaRPr lang="en-GB" b="0" i="0" dirty="0">
              <a:solidFill>
                <a:schemeClr val="bg1"/>
              </a:solidFill>
              <a:effectLst/>
              <a:latin typeface="Ink Free" panose="03080402000500000000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BFEFDD-6ADE-BDC5-E46B-46D1A6F76FD6}"/>
              </a:ext>
            </a:extLst>
          </p:cNvPr>
          <p:cNvSpPr txBox="1"/>
          <p:nvPr/>
        </p:nvSpPr>
        <p:spPr>
          <a:xfrm>
            <a:off x="3982797" y="4657120"/>
            <a:ext cx="16557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Ink Free" panose="03080402000500000000" pitchFamily="66" charset="0"/>
              </a:rPr>
              <a:t>Alhanouf </a:t>
            </a:r>
            <a:endParaRPr lang="en-GB" b="0" i="0" dirty="0">
              <a:solidFill>
                <a:schemeClr val="bg1"/>
              </a:solidFill>
              <a:effectLst/>
              <a:latin typeface="Ink Free" panose="03080402000500000000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4788CC-DBCA-634A-1015-253C6BB3AEA2}"/>
              </a:ext>
            </a:extLst>
          </p:cNvPr>
          <p:cNvSpPr txBox="1"/>
          <p:nvPr/>
        </p:nvSpPr>
        <p:spPr>
          <a:xfrm>
            <a:off x="5778004" y="4657120"/>
            <a:ext cx="16557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Ink Free" panose="03080402000500000000" pitchFamily="66" charset="0"/>
              </a:rPr>
              <a:t>Malak </a:t>
            </a:r>
            <a:endParaRPr lang="en-GB" b="0" i="0" dirty="0">
              <a:solidFill>
                <a:schemeClr val="bg1"/>
              </a:solidFill>
              <a:effectLst/>
              <a:latin typeface="Ink Free" panose="03080402000500000000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9A1EEB-F117-4D32-68D6-5FB6F954DCE4}"/>
              </a:ext>
            </a:extLst>
          </p:cNvPr>
          <p:cNvSpPr txBox="1"/>
          <p:nvPr/>
        </p:nvSpPr>
        <p:spPr>
          <a:xfrm>
            <a:off x="7965594" y="4673330"/>
            <a:ext cx="16557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Ink Free" panose="03080402000500000000" pitchFamily="66" charset="0"/>
              </a:rPr>
              <a:t>Amjad </a:t>
            </a:r>
            <a:endParaRPr lang="en-GB" b="0" i="0" dirty="0">
              <a:solidFill>
                <a:schemeClr val="bg1"/>
              </a:solidFill>
              <a:effectLst/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969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05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8">
            <a:extLst>
              <a:ext uri="{FF2B5EF4-FFF2-40B4-BE49-F238E27FC236}">
                <a16:creationId xmlns:a16="http://schemas.microsoft.com/office/drawing/2014/main" id="{E5BCB3B6-D7A1-1D63-FB15-A7D841989A06}"/>
              </a:ext>
            </a:extLst>
          </p:cNvPr>
          <p:cNvSpPr txBox="1"/>
          <p:nvPr/>
        </p:nvSpPr>
        <p:spPr>
          <a:xfrm>
            <a:off x="1117384" y="1244201"/>
            <a:ext cx="631919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dirty="0">
                <a:solidFill>
                  <a:schemeClr val="bg1"/>
                </a:solidFill>
                <a:latin typeface="Ink Free" panose="03080402000500000000" pitchFamily="66" charset="0"/>
              </a:rPr>
              <a:t>           </a:t>
            </a:r>
            <a:endParaRPr lang="en-GB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pPr algn="l">
              <a:lnSpc>
                <a:spcPct val="150000"/>
              </a:lnSpc>
            </a:pPr>
            <a:r>
              <a:rPr lang="en-GB" sz="2800" dirty="0">
                <a:solidFill>
                  <a:schemeClr val="bg1"/>
                </a:solidFill>
                <a:latin typeface="Ink Free" panose="03080402000500000000" pitchFamily="66" charset="0"/>
              </a:rPr>
              <a:t>Problem Statement</a:t>
            </a:r>
          </a:p>
          <a:p>
            <a:pPr algn="l">
              <a:lnSpc>
                <a:spcPct val="150000"/>
              </a:lnSpc>
            </a:pPr>
            <a:r>
              <a:rPr lang="en-GB" sz="2800" i="0" dirty="0">
                <a:solidFill>
                  <a:schemeClr val="bg1"/>
                </a:solidFill>
                <a:effectLst/>
                <a:latin typeface="Ink Free" panose="03080402000500000000" pitchFamily="66" charset="0"/>
              </a:rPr>
              <a:t>Natural Language Processing</a:t>
            </a:r>
            <a:endParaRPr lang="en-GB" sz="28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pPr>
              <a:lnSpc>
                <a:spcPct val="150000"/>
              </a:lnSpc>
            </a:pPr>
            <a:r>
              <a:rPr lang="en-GB" sz="2800" dirty="0">
                <a:solidFill>
                  <a:schemeClr val="bg1"/>
                </a:solidFill>
                <a:latin typeface="Ink Free" panose="03080402000500000000" pitchFamily="66" charset="0"/>
              </a:rPr>
              <a:t>submitted model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solidFill>
                  <a:schemeClr val="bg1"/>
                </a:solidFill>
                <a:latin typeface="Ink Free" panose="03080402000500000000" pitchFamily="66" charset="0"/>
              </a:rPr>
              <a:t>Models cumbering 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solidFill>
                  <a:schemeClr val="bg1"/>
                </a:solidFill>
                <a:latin typeface="Ink Free" panose="03080402000500000000" pitchFamily="66" charset="0"/>
              </a:rPr>
              <a:t>Limitation &amp; challenges   </a:t>
            </a:r>
          </a:p>
          <a:p>
            <a:pPr algn="l">
              <a:lnSpc>
                <a:spcPct val="150000"/>
              </a:lnSpc>
            </a:pPr>
            <a:endParaRPr lang="en-GB" sz="3200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65E97C-DAD8-6253-DCD1-40E7127C262B}"/>
              </a:ext>
            </a:extLst>
          </p:cNvPr>
          <p:cNvSpPr txBox="1"/>
          <p:nvPr/>
        </p:nvSpPr>
        <p:spPr>
          <a:xfrm>
            <a:off x="4936739" y="527057"/>
            <a:ext cx="19093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4000" b="1" dirty="0">
                <a:solidFill>
                  <a:schemeClr val="bg1"/>
                </a:solidFill>
                <a:latin typeface="Ink Free" panose="03080402000500000000" pitchFamily="66" charset="0"/>
              </a:rPr>
              <a:t>Agenda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FC25A4-785D-EE9A-B75E-BAC07AD2F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625" y="170121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13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C4D25-2BF8-3D89-A115-ABB7B43F1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ata.csv">
            <a:hlinkClick r:id="" action="ppaction://media"/>
            <a:extLst>
              <a:ext uri="{FF2B5EF4-FFF2-40B4-BE49-F238E27FC236}">
                <a16:creationId xmlns:a16="http://schemas.microsoft.com/office/drawing/2014/main" id="{07EEB128-7D5B-1174-57B9-FAA76FD5C4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28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055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CD8BC9-439A-28EF-1772-C8A5059BE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CCFADA3F-1B6A-FF28-E4BE-9CAF945F12C3}"/>
              </a:ext>
            </a:extLst>
          </p:cNvPr>
          <p:cNvSpPr txBox="1"/>
          <p:nvPr/>
        </p:nvSpPr>
        <p:spPr>
          <a:xfrm>
            <a:off x="3048965" y="787136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GB" sz="2800" b="1" i="0" dirty="0">
                <a:solidFill>
                  <a:schemeClr val="bg1"/>
                </a:solidFill>
                <a:effectLst/>
                <a:latin typeface="Ink Free" panose="03080402000500000000" pitchFamily="66" charset="0"/>
              </a:rPr>
              <a:t>Natural Language Processing (NLP)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4BBE926-8DE7-CCD3-7270-2B633C2E5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374" y="462987"/>
            <a:ext cx="918773" cy="91877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CDEFAD6-7BDF-1136-8FBD-92AF123D3CBD}"/>
              </a:ext>
            </a:extLst>
          </p:cNvPr>
          <p:cNvSpPr txBox="1"/>
          <p:nvPr/>
        </p:nvSpPr>
        <p:spPr>
          <a:xfrm>
            <a:off x="2431374" y="2652351"/>
            <a:ext cx="2362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dirty="0">
                <a:solidFill>
                  <a:schemeClr val="bg1"/>
                </a:solidFill>
                <a:effectLst/>
                <a:latin typeface="Ink Free" panose="03080402000500000000" pitchFamily="66" charset="0"/>
              </a:rPr>
              <a:t>Data preprocessing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B33C28-98FE-9C3A-7CC0-E42B4E899637}"/>
              </a:ext>
            </a:extLst>
          </p:cNvPr>
          <p:cNvSpPr txBox="1"/>
          <p:nvPr/>
        </p:nvSpPr>
        <p:spPr>
          <a:xfrm>
            <a:off x="4705449" y="2660596"/>
            <a:ext cx="31338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dirty="0">
                <a:solidFill>
                  <a:schemeClr val="bg1"/>
                </a:solidFill>
                <a:effectLst/>
                <a:latin typeface="Ink Free" panose="03080402000500000000" pitchFamily="66" charset="0"/>
              </a:rPr>
              <a:t>Feature extraction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994ABC-266D-4DA9-63CD-23FB0C2CED8A}"/>
              </a:ext>
            </a:extLst>
          </p:cNvPr>
          <p:cNvSpPr txBox="1"/>
          <p:nvPr/>
        </p:nvSpPr>
        <p:spPr>
          <a:xfrm>
            <a:off x="3350147" y="3862262"/>
            <a:ext cx="2362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dirty="0">
                <a:solidFill>
                  <a:schemeClr val="bg1"/>
                </a:solidFill>
                <a:effectLst/>
                <a:latin typeface="Ink Free" panose="03080402000500000000" pitchFamily="66" charset="0"/>
              </a:rPr>
              <a:t>Model evaluation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0CE9537-14DE-9351-8548-E8810A4E31E9}"/>
              </a:ext>
            </a:extLst>
          </p:cNvPr>
          <p:cNvSpPr txBox="1"/>
          <p:nvPr/>
        </p:nvSpPr>
        <p:spPr>
          <a:xfrm>
            <a:off x="7589714" y="2719442"/>
            <a:ext cx="2254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dirty="0">
                <a:solidFill>
                  <a:schemeClr val="bg1"/>
                </a:solidFill>
                <a:effectLst/>
                <a:latin typeface="Ink Free" panose="03080402000500000000" pitchFamily="66" charset="0"/>
              </a:rPr>
              <a:t>Model training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ECF260-CDA2-8300-2391-08CD25C06945}"/>
              </a:ext>
            </a:extLst>
          </p:cNvPr>
          <p:cNvSpPr txBox="1"/>
          <p:nvPr/>
        </p:nvSpPr>
        <p:spPr>
          <a:xfrm>
            <a:off x="5937812" y="3921108"/>
            <a:ext cx="3441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dirty="0">
                <a:solidFill>
                  <a:schemeClr val="bg1"/>
                </a:solidFill>
                <a:effectLst/>
                <a:latin typeface="Ink Free" panose="03080402000500000000" pitchFamily="66" charset="0"/>
              </a:rPr>
              <a:t>Hyperparameter tuning 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EC235AE1-473E-D4A0-706F-97F820DF9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124" y="3988199"/>
            <a:ext cx="4876800" cy="4876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A0533B-8780-D8CB-011E-D682018DE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4013" y="2332595"/>
            <a:ext cx="386847" cy="386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0A774F-EF62-A808-5099-81A7B265C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4935" y="2332594"/>
            <a:ext cx="386847" cy="3868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62F9C2-505B-FCBB-B836-E5A6ABB3DB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8785" y="2373891"/>
            <a:ext cx="386848" cy="3868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51D00D-8179-6B25-246B-BC7C3CE6C2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0147" y="3508746"/>
            <a:ext cx="412362" cy="4123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241C71-9FE7-3C9B-73DB-D107E4AF6A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6425" y="3575837"/>
            <a:ext cx="412362" cy="41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48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055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76760C-2E72-1096-1112-F39AFF6E3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AC7366-E6E8-32B7-AD2D-1FE2EC709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035" y="550640"/>
            <a:ext cx="1215395" cy="12153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F447C0-A2C7-4796-BAE9-F26A8DB6E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960" y="2700020"/>
            <a:ext cx="360680" cy="3606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541591-976C-12AB-46BA-8574C723890A}"/>
              </a:ext>
            </a:extLst>
          </p:cNvPr>
          <p:cNvSpPr txBox="1"/>
          <p:nvPr/>
        </p:nvSpPr>
        <p:spPr>
          <a:xfrm>
            <a:off x="4411990" y="969089"/>
            <a:ext cx="30876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GB" sz="3600" b="1" i="0" dirty="0">
                <a:solidFill>
                  <a:schemeClr val="bg1"/>
                </a:solidFill>
                <a:effectLst/>
                <a:latin typeface="Ink Free" panose="03080402000500000000" pitchFamily="66" charset="0"/>
              </a:rPr>
              <a:t>Cleaning data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B20FD1-13F1-718E-778C-CA3E192AF30F}"/>
              </a:ext>
            </a:extLst>
          </p:cNvPr>
          <p:cNvSpPr txBox="1"/>
          <p:nvPr/>
        </p:nvSpPr>
        <p:spPr>
          <a:xfrm>
            <a:off x="2284044" y="3104915"/>
            <a:ext cx="930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dirty="0">
                <a:solidFill>
                  <a:schemeClr val="bg1"/>
                </a:solidFill>
                <a:effectLst/>
                <a:latin typeface="Ink Free" panose="03080402000500000000" pitchFamily="66" charset="0"/>
              </a:rPr>
              <a:t>Null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A9F7D-EE55-F18E-4486-D72EE3427380}"/>
              </a:ext>
            </a:extLst>
          </p:cNvPr>
          <p:cNvSpPr txBox="1"/>
          <p:nvPr/>
        </p:nvSpPr>
        <p:spPr>
          <a:xfrm>
            <a:off x="4744720" y="1515049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dirty="0">
                <a:solidFill>
                  <a:schemeClr val="bg1"/>
                </a:solidFill>
                <a:effectLst/>
                <a:latin typeface="Ink Free" panose="03080402000500000000" pitchFamily="66" charset="0"/>
              </a:rPr>
              <a:t>Data preprocessing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AABE35-CF25-AF72-3F7C-9358B81BF81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61590" y="2649220"/>
            <a:ext cx="411480" cy="4114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11D1DD-BAF6-95AB-606B-8968BF2DF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6680" y="2643976"/>
            <a:ext cx="406400" cy="406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20C9DFF-3E38-4FC4-962D-CB83AC369ED9}"/>
              </a:ext>
            </a:extLst>
          </p:cNvPr>
          <p:cNvSpPr txBox="1"/>
          <p:nvPr/>
        </p:nvSpPr>
        <p:spPr>
          <a:xfrm>
            <a:off x="3853670" y="3128810"/>
            <a:ext cx="1557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dirty="0">
                <a:solidFill>
                  <a:schemeClr val="bg1"/>
                </a:solidFill>
                <a:effectLst/>
                <a:latin typeface="Ink Free" panose="03080402000500000000" pitchFamily="66" charset="0"/>
              </a:rPr>
              <a:t>punctuation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10E63E7-78C3-122E-72E9-E3D73F0AD1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V="1">
            <a:off x="6564880" y="2442196"/>
            <a:ext cx="619760" cy="61976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62E31F6-6E6F-C166-CB7A-4B80DB77F403}"/>
              </a:ext>
            </a:extLst>
          </p:cNvPr>
          <p:cNvSpPr txBox="1"/>
          <p:nvPr/>
        </p:nvSpPr>
        <p:spPr>
          <a:xfrm>
            <a:off x="6096000" y="3104915"/>
            <a:ext cx="1557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dirty="0">
                <a:solidFill>
                  <a:schemeClr val="bg1"/>
                </a:solidFill>
                <a:effectLst/>
                <a:latin typeface="Ink Free" panose="03080402000500000000" pitchFamily="66" charset="0"/>
              </a:rPr>
              <a:t>Litter case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87929F3-638D-4A50-BE07-9D75C2827BC1}"/>
              </a:ext>
            </a:extLst>
          </p:cNvPr>
          <p:cNvSpPr txBox="1"/>
          <p:nvPr/>
        </p:nvSpPr>
        <p:spPr>
          <a:xfrm>
            <a:off x="8268660" y="3128810"/>
            <a:ext cx="1557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Ink Free" panose="03080402000500000000" pitchFamily="66" charset="0"/>
              </a:rPr>
              <a:t>Numbers </a:t>
            </a:r>
            <a:endParaRPr lang="en-GB" b="0" i="0" dirty="0">
              <a:solidFill>
                <a:schemeClr val="bg1"/>
              </a:solidFill>
              <a:effectLst/>
              <a:latin typeface="Ink Free" panose="03080402000500000000" pitchFamily="66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B599BE4-0521-40FE-04AA-FB6DE99B1B51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8826440" y="2608416"/>
            <a:ext cx="441960" cy="4419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5C7D1E3-CF5D-B5BA-53E1-F56FA14421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9480" y="-1146146"/>
            <a:ext cx="4876800" cy="48768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91F62F6-4471-5CFC-0B2A-123CA1A1FCAF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7911689" y="4144148"/>
            <a:ext cx="524449" cy="52444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F7AA97D-1363-08FB-3EB0-DC7EBD523F00}"/>
              </a:ext>
            </a:extLst>
          </p:cNvPr>
          <p:cNvSpPr txBox="1"/>
          <p:nvPr/>
        </p:nvSpPr>
        <p:spPr>
          <a:xfrm>
            <a:off x="7456820" y="4802971"/>
            <a:ext cx="1557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Ink Free" panose="03080402000500000000" pitchFamily="66" charset="0"/>
              </a:rPr>
              <a:t>Tokenization </a:t>
            </a:r>
            <a:endParaRPr lang="en-GB" b="0" i="0" dirty="0">
              <a:solidFill>
                <a:schemeClr val="bg1"/>
              </a:solidFill>
              <a:effectLst/>
              <a:latin typeface="Ink Free" panose="03080402000500000000" pitchFamily="66" charset="0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98A7A450-98E7-56A9-19E0-283D0718D4F8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95126" y="4241048"/>
            <a:ext cx="489037" cy="48903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7FE7FCA-5818-7034-DF85-E5D6E66849AE}"/>
              </a:ext>
            </a:extLst>
          </p:cNvPr>
          <p:cNvSpPr txBox="1"/>
          <p:nvPr/>
        </p:nvSpPr>
        <p:spPr>
          <a:xfrm>
            <a:off x="2854470" y="4730085"/>
            <a:ext cx="1557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Ink Free" panose="03080402000500000000" pitchFamily="66" charset="0"/>
              </a:rPr>
              <a:t>Stop word </a:t>
            </a:r>
            <a:endParaRPr lang="en-GB" b="0" i="0" dirty="0">
              <a:solidFill>
                <a:schemeClr val="bg1"/>
              </a:solidFill>
              <a:effectLst/>
              <a:latin typeface="Ink Free" panose="03080402000500000000" pitchFamily="66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F9AB330-A168-EEA0-1C07-B3F60416A66B}"/>
              </a:ext>
            </a:extLst>
          </p:cNvPr>
          <p:cNvSpPr txBox="1"/>
          <p:nvPr/>
        </p:nvSpPr>
        <p:spPr>
          <a:xfrm>
            <a:off x="4985030" y="4802971"/>
            <a:ext cx="18089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Ink Free" panose="03080402000500000000" pitchFamily="66" charset="0"/>
              </a:rPr>
              <a:t>Lemmatization/Stemming</a:t>
            </a:r>
            <a:endParaRPr lang="en-GB" b="0" i="0" dirty="0">
              <a:solidFill>
                <a:schemeClr val="bg1"/>
              </a:solidFill>
              <a:effectLst/>
              <a:latin typeface="Ink Free" panose="03080402000500000000" pitchFamily="66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4284355-F9CF-4ED2-7F72-3EC2A9C9FB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20080" y="4119611"/>
            <a:ext cx="441960" cy="44196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A123DD3-BD04-5AA4-B248-02D6C05E8C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891005" y="3203502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00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055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9B5F71-6C3E-C783-BB99-18205A5FB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0885AB61-FA03-F182-00BF-717024437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822" y="-1890077"/>
            <a:ext cx="4876800" cy="4876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90EEEA-309D-28CD-2F09-1ADD15331E21}"/>
              </a:ext>
            </a:extLst>
          </p:cNvPr>
          <p:cNvSpPr txBox="1"/>
          <p:nvPr/>
        </p:nvSpPr>
        <p:spPr>
          <a:xfrm>
            <a:off x="7097621" y="2860189"/>
            <a:ext cx="16557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  <a:effectLst/>
                <a:latin typeface="Ink Free" panose="03080402000500000000" pitchFamily="66" charset="0"/>
                <a:ea typeface="Calibri" panose="020F0502020204030204" pitchFamily="34" charset="0"/>
              </a:rPr>
              <a:t>Random forest</a:t>
            </a:r>
            <a:endParaRPr lang="en-GB" b="0" i="0" dirty="0">
              <a:solidFill>
                <a:schemeClr val="bg1"/>
              </a:solidFill>
              <a:effectLst/>
              <a:latin typeface="Ink Free" panose="03080402000500000000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4D37BA-B822-2F97-40F2-6B54DA063B7E}"/>
              </a:ext>
            </a:extLst>
          </p:cNvPr>
          <p:cNvSpPr txBox="1"/>
          <p:nvPr/>
        </p:nvSpPr>
        <p:spPr>
          <a:xfrm>
            <a:off x="6908518" y="3531175"/>
            <a:ext cx="2033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  <a:effectLst/>
                <a:latin typeface="Ink Free" panose="03080402000500000000" pitchFamily="66" charset="0"/>
                <a:ea typeface="Calibri" panose="020F0502020204030204" pitchFamily="34" charset="0"/>
              </a:rPr>
              <a:t>Linear Regration  </a:t>
            </a:r>
            <a:endParaRPr lang="en-GB" b="0" i="0" dirty="0">
              <a:solidFill>
                <a:schemeClr val="bg1"/>
              </a:solidFill>
              <a:effectLst/>
              <a:latin typeface="Ink Free" panose="030804020005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965FE0-01E2-77EB-9612-CCA4FBB2401F}"/>
              </a:ext>
            </a:extLst>
          </p:cNvPr>
          <p:cNvSpPr txBox="1"/>
          <p:nvPr/>
        </p:nvSpPr>
        <p:spPr>
          <a:xfrm>
            <a:off x="7254039" y="4144921"/>
            <a:ext cx="1342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  <a:effectLst/>
                <a:latin typeface="Ink Free" panose="03080402000500000000" pitchFamily="66" charset="0"/>
                <a:ea typeface="Calibri" panose="020F0502020204030204" pitchFamily="34" charset="0"/>
              </a:rPr>
              <a:t>SVM </a:t>
            </a:r>
            <a:endParaRPr lang="en-GB" b="0" i="0" dirty="0">
              <a:solidFill>
                <a:schemeClr val="bg1"/>
              </a:solidFill>
              <a:effectLst/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2E5695-8042-7A26-C572-FB8786F5B351}"/>
              </a:ext>
            </a:extLst>
          </p:cNvPr>
          <p:cNvSpPr txBox="1"/>
          <p:nvPr/>
        </p:nvSpPr>
        <p:spPr>
          <a:xfrm>
            <a:off x="3294751" y="2022782"/>
            <a:ext cx="24028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tx2">
                    <a:lumMod val="25000"/>
                    <a:lumOff val="75000"/>
                  </a:schemeClr>
                </a:solidFill>
                <a:latin typeface="Ink Free" panose="03080402000500000000" pitchFamily="66" charset="0"/>
              </a:rPr>
              <a:t>Feature Engineering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685994-0A69-26B4-8383-8252EC9AC123}"/>
              </a:ext>
            </a:extLst>
          </p:cNvPr>
          <p:cNvSpPr txBox="1"/>
          <p:nvPr/>
        </p:nvSpPr>
        <p:spPr>
          <a:xfrm>
            <a:off x="7034645" y="2022782"/>
            <a:ext cx="24028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tx2">
                    <a:lumMod val="25000"/>
                    <a:lumOff val="75000"/>
                  </a:schemeClr>
                </a:solidFill>
                <a:latin typeface="Ink Free" panose="03080402000500000000" pitchFamily="66" charset="0"/>
              </a:rPr>
              <a:t>Model Selection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D1BA00-1E19-863D-350C-05529C0B10BC}"/>
              </a:ext>
            </a:extLst>
          </p:cNvPr>
          <p:cNvSpPr txBox="1"/>
          <p:nvPr/>
        </p:nvSpPr>
        <p:spPr>
          <a:xfrm>
            <a:off x="3845344" y="773463"/>
            <a:ext cx="33883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Ink Free" panose="03080402000500000000" pitchFamily="66" charset="0"/>
              </a:rPr>
              <a:t>MIX AND MATCH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09B829-2245-D513-CC0D-85C45E1250A3}"/>
              </a:ext>
            </a:extLst>
          </p:cNvPr>
          <p:cNvSpPr txBox="1"/>
          <p:nvPr/>
        </p:nvSpPr>
        <p:spPr>
          <a:xfrm>
            <a:off x="7171128" y="4758667"/>
            <a:ext cx="15087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Ink Free" panose="03080402000500000000" pitchFamily="66" charset="0"/>
              </a:rPr>
              <a:t>Naïve Bayes</a:t>
            </a:r>
          </a:p>
          <a:p>
            <a:pPr algn="ctr"/>
            <a:r>
              <a:rPr lang="en-GB" dirty="0">
                <a:solidFill>
                  <a:schemeClr val="bg1"/>
                </a:solidFill>
                <a:latin typeface="Ink Free" panose="03080402000500000000" pitchFamily="66" charset="0"/>
              </a:rPr>
              <a:t>.</a:t>
            </a:r>
          </a:p>
          <a:p>
            <a:pPr algn="ctr"/>
            <a:r>
              <a:rPr lang="en-GB" dirty="0">
                <a:solidFill>
                  <a:schemeClr val="bg1"/>
                </a:solidFill>
                <a:latin typeface="Ink Free" panose="03080402000500000000" pitchFamily="66" charset="0"/>
              </a:rPr>
              <a:t>.</a:t>
            </a:r>
          </a:p>
          <a:p>
            <a:pPr algn="ctr"/>
            <a:r>
              <a:rPr lang="en-GB" dirty="0">
                <a:solidFill>
                  <a:schemeClr val="bg1"/>
                </a:solidFill>
                <a:latin typeface="Ink Free" panose="03080402000500000000" pitchFamily="66" charset="0"/>
              </a:rPr>
              <a:t>.</a:t>
            </a:r>
          </a:p>
          <a:p>
            <a:pPr algn="ctr"/>
            <a:r>
              <a:rPr lang="en-GB" dirty="0">
                <a:solidFill>
                  <a:schemeClr val="bg1"/>
                </a:solidFill>
                <a:latin typeface="Ink Free" panose="03080402000500000000" pitchFamily="66" charset="0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597A67-EB5D-1A37-C376-806EB85AAB7E}"/>
              </a:ext>
            </a:extLst>
          </p:cNvPr>
          <p:cNvSpPr txBox="1"/>
          <p:nvPr/>
        </p:nvSpPr>
        <p:spPr>
          <a:xfrm>
            <a:off x="812877" y="3020194"/>
            <a:ext cx="16557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Ink Free" panose="03080402000500000000" pitchFamily="66" charset="0"/>
              </a:rPr>
              <a:t>Date </a:t>
            </a:r>
            <a:endParaRPr lang="en-GB" b="0" i="0" dirty="0">
              <a:solidFill>
                <a:schemeClr val="bg1"/>
              </a:solidFill>
              <a:effectLst/>
              <a:latin typeface="Ink Free" panose="03080402000500000000" pitchFamily="66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AC26AF-3D71-A990-9188-DCCAD0F85264}"/>
              </a:ext>
            </a:extLst>
          </p:cNvPr>
          <p:cNvSpPr txBox="1"/>
          <p:nvPr/>
        </p:nvSpPr>
        <p:spPr>
          <a:xfrm>
            <a:off x="3495070" y="3559427"/>
            <a:ext cx="2033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Ink Free" panose="03080402000500000000" pitchFamily="66" charset="0"/>
              </a:rPr>
              <a:t>Word2Vec</a:t>
            </a:r>
            <a:endParaRPr lang="en-GB" b="0" i="0" dirty="0">
              <a:solidFill>
                <a:schemeClr val="bg1"/>
              </a:solidFill>
              <a:effectLst/>
              <a:latin typeface="Ink Free" panose="03080402000500000000" pitchFamily="66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A3590B-EED2-D8C1-0A0E-03FF9ECE6796}"/>
              </a:ext>
            </a:extLst>
          </p:cNvPr>
          <p:cNvSpPr txBox="1"/>
          <p:nvPr/>
        </p:nvSpPr>
        <p:spPr>
          <a:xfrm>
            <a:off x="956765" y="3572480"/>
            <a:ext cx="1342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Ink Free" panose="03080402000500000000" pitchFamily="66" charset="0"/>
              </a:rPr>
              <a:t>Teitel </a:t>
            </a:r>
            <a:endParaRPr lang="en-GB" b="0" i="0" dirty="0">
              <a:solidFill>
                <a:schemeClr val="bg1"/>
              </a:solidFill>
              <a:effectLst/>
              <a:latin typeface="Ink Free" panose="03080402000500000000" pitchFamily="66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D6669F-5082-1E26-F579-EED1BA0D4C00}"/>
              </a:ext>
            </a:extLst>
          </p:cNvPr>
          <p:cNvSpPr txBox="1"/>
          <p:nvPr/>
        </p:nvSpPr>
        <p:spPr>
          <a:xfrm>
            <a:off x="3757681" y="4849858"/>
            <a:ext cx="15087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Ink Free" panose="03080402000500000000" pitchFamily="66" charset="0"/>
              </a:rPr>
              <a:t>.</a:t>
            </a:r>
          </a:p>
          <a:p>
            <a:pPr algn="ctr"/>
            <a:r>
              <a:rPr lang="en-GB" dirty="0">
                <a:solidFill>
                  <a:schemeClr val="bg1"/>
                </a:solidFill>
                <a:latin typeface="Ink Free" panose="03080402000500000000" pitchFamily="66" charset="0"/>
              </a:rPr>
              <a:t>.</a:t>
            </a:r>
          </a:p>
          <a:p>
            <a:pPr algn="ctr"/>
            <a:r>
              <a:rPr lang="en-GB" dirty="0">
                <a:solidFill>
                  <a:schemeClr val="bg1"/>
                </a:solidFill>
                <a:latin typeface="Ink Free" panose="03080402000500000000" pitchFamily="66" charset="0"/>
              </a:rPr>
              <a:t>.</a:t>
            </a:r>
          </a:p>
          <a:p>
            <a:pPr algn="ctr"/>
            <a:r>
              <a:rPr lang="en-GB" dirty="0">
                <a:solidFill>
                  <a:schemeClr val="bg1"/>
                </a:solidFill>
                <a:latin typeface="Ink Free" panose="03080402000500000000" pitchFamily="66" charset="0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18EFA7B-5A32-71DF-D5ED-097375AEE520}"/>
                  </a:ext>
                </a:extLst>
              </p14:cNvPr>
              <p14:cNvContentPartPr/>
              <p14:nvPr/>
            </p14:nvContentPartPr>
            <p14:xfrm>
              <a:off x="12334280" y="2234840"/>
              <a:ext cx="360" cy="3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18EFA7B-5A32-71DF-D5ED-097375AEE52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25280" y="222620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9F3985D9-B91B-D14C-CB09-5C816A5E9095}"/>
              </a:ext>
            </a:extLst>
          </p:cNvPr>
          <p:cNvGrpSpPr/>
          <p:nvPr/>
        </p:nvGrpSpPr>
        <p:grpSpPr>
          <a:xfrm>
            <a:off x="9936320" y="-528520"/>
            <a:ext cx="360" cy="360"/>
            <a:chOff x="9936320" y="-528520"/>
            <a:chExt cx="360" cy="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3726F32-2210-2901-BDA8-6D688DA41996}"/>
                    </a:ext>
                  </a:extLst>
                </p14:cNvPr>
                <p14:cNvContentPartPr/>
                <p14:nvPr/>
              </p14:nvContentPartPr>
              <p14:xfrm>
                <a:off x="9936320" y="-528520"/>
                <a:ext cx="360" cy="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3726F32-2210-2901-BDA8-6D688DA4199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927320" y="-5371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64B632F-C2C6-27FA-B0AD-E41C76A169D5}"/>
                    </a:ext>
                  </a:extLst>
                </p14:cNvPr>
                <p14:cNvContentPartPr/>
                <p14:nvPr/>
              </p14:nvContentPartPr>
              <p14:xfrm>
                <a:off x="9936320" y="-528520"/>
                <a:ext cx="360" cy="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64B632F-C2C6-27FA-B0AD-E41C76A169D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927320" y="-5371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D53E2A0D-F6E9-312E-69E2-D2C56F953C52}"/>
                  </a:ext>
                </a:extLst>
              </p14:cNvPr>
              <p14:cNvContentPartPr/>
              <p14:nvPr/>
            </p14:nvContentPartPr>
            <p14:xfrm>
              <a:off x="-1402240" y="345200"/>
              <a:ext cx="360" cy="3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D53E2A0D-F6E9-312E-69E2-D2C56F953C5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1411240" y="33620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C515ECCC-9F9A-41E0-05C7-DDC395BDB5E4}"/>
              </a:ext>
            </a:extLst>
          </p:cNvPr>
          <p:cNvSpPr txBox="1"/>
          <p:nvPr/>
        </p:nvSpPr>
        <p:spPr>
          <a:xfrm>
            <a:off x="1015565" y="2022782"/>
            <a:ext cx="16389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tx2">
                    <a:lumMod val="25000"/>
                    <a:lumOff val="75000"/>
                  </a:schemeClr>
                </a:solidFill>
                <a:latin typeface="Ink Free" panose="03080402000500000000" pitchFamily="66" charset="0"/>
              </a:rPr>
              <a:t>X features 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9E6AC36B-06D8-4555-CA97-39DCA21C0A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V="1">
            <a:off x="3398304" y="790775"/>
            <a:ext cx="447040" cy="447040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938B6B44-CE8E-729A-A9BC-6C4B175DBD6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2730550">
            <a:off x="5610031" y="3296718"/>
            <a:ext cx="1104572" cy="1104572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C78D0808-40FB-483C-68E2-DC172AEE18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240995">
            <a:off x="2306160" y="3357908"/>
            <a:ext cx="1104572" cy="1104572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8C436228-6EC3-DC36-95A6-E6AA5A634F97}"/>
              </a:ext>
            </a:extLst>
          </p:cNvPr>
          <p:cNvSpPr txBox="1"/>
          <p:nvPr/>
        </p:nvSpPr>
        <p:spPr>
          <a:xfrm>
            <a:off x="953794" y="4107134"/>
            <a:ext cx="1342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Ink Free" panose="03080402000500000000" pitchFamily="66" charset="0"/>
              </a:rPr>
              <a:t>Subject  </a:t>
            </a:r>
            <a:endParaRPr lang="en-GB" b="0" i="0" dirty="0">
              <a:solidFill>
                <a:schemeClr val="bg1"/>
              </a:solidFill>
              <a:effectLst/>
              <a:latin typeface="Ink Free" panose="03080402000500000000" pitchFamily="66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E0A06C9-8BF9-DD65-928B-8225EB5E2FC0}"/>
              </a:ext>
            </a:extLst>
          </p:cNvPr>
          <p:cNvSpPr txBox="1"/>
          <p:nvPr/>
        </p:nvSpPr>
        <p:spPr>
          <a:xfrm>
            <a:off x="969296" y="4731158"/>
            <a:ext cx="1342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Ink Free" panose="03080402000500000000" pitchFamily="66" charset="0"/>
              </a:rPr>
              <a:t>Text   </a:t>
            </a:r>
            <a:endParaRPr lang="en-GB" b="0" i="0" dirty="0">
              <a:solidFill>
                <a:schemeClr val="bg1"/>
              </a:solidFill>
              <a:effectLst/>
              <a:latin typeface="Ink Free" panose="03080402000500000000" pitchFamily="66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4AB9F72-ADDF-AA48-512B-5890C1F8F715}"/>
              </a:ext>
            </a:extLst>
          </p:cNvPr>
          <p:cNvSpPr txBox="1"/>
          <p:nvPr/>
        </p:nvSpPr>
        <p:spPr>
          <a:xfrm>
            <a:off x="3479180" y="2835528"/>
            <a:ext cx="2033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Ink Free" panose="03080402000500000000" pitchFamily="66" charset="0"/>
              </a:rPr>
              <a:t>TF-IDF</a:t>
            </a:r>
            <a:endParaRPr lang="en-GB" b="0" i="0" dirty="0">
              <a:solidFill>
                <a:schemeClr val="bg1"/>
              </a:solidFill>
              <a:effectLst/>
              <a:latin typeface="Ink Free" panose="03080402000500000000" pitchFamily="66" charset="0"/>
            </a:endParaRP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9B09F90E-B151-0EBC-7BDD-A520A48BD41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32876" y="3204860"/>
            <a:ext cx="634784" cy="634784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87A2AC3A-7D76-34C5-3856-9F070878017C}"/>
              </a:ext>
            </a:extLst>
          </p:cNvPr>
          <p:cNvSpPr txBox="1"/>
          <p:nvPr/>
        </p:nvSpPr>
        <p:spPr>
          <a:xfrm>
            <a:off x="3461886" y="4245520"/>
            <a:ext cx="2033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Ink Free" panose="03080402000500000000" pitchFamily="66" charset="0"/>
              </a:rPr>
              <a:t>Fast text </a:t>
            </a:r>
            <a:endParaRPr lang="en-GB" b="0" i="0" dirty="0">
              <a:solidFill>
                <a:schemeClr val="bg1"/>
              </a:solidFill>
              <a:effectLst/>
              <a:latin typeface="Ink Free" panose="03080402000500000000" pitchFamily="66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19283C0-D8D8-D9BD-0AC3-3B98D5A50020}"/>
              </a:ext>
            </a:extLst>
          </p:cNvPr>
          <p:cNvSpPr txBox="1"/>
          <p:nvPr/>
        </p:nvSpPr>
        <p:spPr>
          <a:xfrm>
            <a:off x="9457210" y="2060426"/>
            <a:ext cx="1935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tx2">
                    <a:lumMod val="25000"/>
                    <a:lumOff val="75000"/>
                  </a:schemeClr>
                </a:solidFill>
                <a:latin typeface="Ink Free" panose="03080402000500000000" pitchFamily="66" charset="0"/>
              </a:rPr>
              <a:t>Model Evaluation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EF5A9D2-5B48-2B81-10DD-B017A3B6B47D}"/>
              </a:ext>
            </a:extLst>
          </p:cNvPr>
          <p:cNvGrpSpPr/>
          <p:nvPr/>
        </p:nvGrpSpPr>
        <p:grpSpPr>
          <a:xfrm>
            <a:off x="2885000" y="4216280"/>
            <a:ext cx="7661160" cy="1687680"/>
            <a:chOff x="2885000" y="4216280"/>
            <a:chExt cx="7661160" cy="16876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80F753F-9D5F-D6AF-CF8F-D81B8C0D0117}"/>
                    </a:ext>
                  </a:extLst>
                </p14:cNvPr>
                <p14:cNvContentPartPr/>
                <p14:nvPr/>
              </p14:nvContentPartPr>
              <p14:xfrm>
                <a:off x="3007760" y="4297280"/>
                <a:ext cx="7538400" cy="1606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80F753F-9D5F-D6AF-CF8F-D81B8C0D011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98760" y="4288640"/>
                  <a:ext cx="7556040" cy="162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BA07AEA-5B0B-137C-E917-45921476BA45}"/>
                    </a:ext>
                  </a:extLst>
                </p14:cNvPr>
                <p14:cNvContentPartPr/>
                <p14:nvPr/>
              </p14:nvContentPartPr>
              <p14:xfrm>
                <a:off x="2885000" y="5008640"/>
                <a:ext cx="295560" cy="176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BA07AEA-5B0B-137C-E917-45921476BA4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76360" y="5000000"/>
                  <a:ext cx="3132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203309C-40AB-D3B6-F145-4491AD640B1D}"/>
                    </a:ext>
                  </a:extLst>
                </p14:cNvPr>
                <p14:cNvContentPartPr/>
                <p14:nvPr/>
              </p14:nvContentPartPr>
              <p14:xfrm>
                <a:off x="4465760" y="4216280"/>
                <a:ext cx="6030000" cy="12502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203309C-40AB-D3B6-F145-4491AD640B1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56760" y="4207640"/>
                  <a:ext cx="6047640" cy="126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D2DB58F-8679-5B82-01BA-4C77F10D5298}"/>
                  </a:ext>
                </a:extLst>
              </p14:cNvPr>
              <p14:cNvContentPartPr/>
              <p14:nvPr/>
            </p14:nvContentPartPr>
            <p14:xfrm>
              <a:off x="8411000" y="3941600"/>
              <a:ext cx="2023560" cy="6004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D2DB58F-8679-5B82-01BA-4C77F10D529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402360" y="3932960"/>
                <a:ext cx="2041200" cy="6181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9A755E3-4AC5-7261-DA4E-EC7EE217ACA0}"/>
              </a:ext>
            </a:extLst>
          </p:cNvPr>
          <p:cNvSpPr txBox="1"/>
          <p:nvPr/>
        </p:nvSpPr>
        <p:spPr>
          <a:xfrm>
            <a:off x="8072158" y="2422789"/>
            <a:ext cx="4705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i="0" dirty="0">
                <a:solidFill>
                  <a:schemeClr val="tx2">
                    <a:lumMod val="25000"/>
                    <a:lumOff val="75000"/>
                  </a:schemeClr>
                </a:solidFill>
                <a:effectLst/>
                <a:latin typeface="Ink Free" panose="03080402000500000000" pitchFamily="66" charset="0"/>
              </a:rPr>
              <a:t>Hyperparameter tuning </a:t>
            </a:r>
          </a:p>
        </p:txBody>
      </p:sp>
    </p:spTree>
    <p:extLst>
      <p:ext uri="{BB962C8B-B14F-4D97-AF65-F5344CB8AC3E}">
        <p14:creationId xmlns:p14="http://schemas.microsoft.com/office/powerpoint/2010/main" val="3276429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055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A96EA6-5ED3-F951-4996-05D6D1BFC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E7747E-2EC0-7928-BD34-7355A738DB8F}"/>
              </a:ext>
            </a:extLst>
          </p:cNvPr>
          <p:cNvSpPr txBox="1"/>
          <p:nvPr/>
        </p:nvSpPr>
        <p:spPr>
          <a:xfrm>
            <a:off x="4401820" y="748296"/>
            <a:ext cx="33883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Ink Free" panose="03080402000500000000" pitchFamily="66" charset="0"/>
              </a:rPr>
              <a:t>submitted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D26D05-65B2-359D-6BF8-0B91B12AB6C8}"/>
              </a:ext>
            </a:extLst>
          </p:cNvPr>
          <p:cNvSpPr txBox="1"/>
          <p:nvPr/>
        </p:nvSpPr>
        <p:spPr>
          <a:xfrm>
            <a:off x="3016959" y="2022782"/>
            <a:ext cx="24028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tx2">
                    <a:lumMod val="25000"/>
                    <a:lumOff val="75000"/>
                  </a:schemeClr>
                </a:solidFill>
                <a:latin typeface="Ink Free" panose="03080402000500000000" pitchFamily="66" charset="0"/>
              </a:rPr>
              <a:t>Feature Engineering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D2BB7C-0E45-DB43-4571-14D71FA71BE1}"/>
              </a:ext>
            </a:extLst>
          </p:cNvPr>
          <p:cNvSpPr txBox="1"/>
          <p:nvPr/>
        </p:nvSpPr>
        <p:spPr>
          <a:xfrm>
            <a:off x="6525359" y="2022782"/>
            <a:ext cx="24028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tx2">
                    <a:lumMod val="25000"/>
                    <a:lumOff val="75000"/>
                  </a:schemeClr>
                </a:solidFill>
                <a:latin typeface="Ink Free" panose="03080402000500000000" pitchFamily="66" charset="0"/>
              </a:rPr>
              <a:t>Model Selection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9DBE6C-02AA-28D2-B440-2AE743EDDCA6}"/>
              </a:ext>
            </a:extLst>
          </p:cNvPr>
          <p:cNvSpPr txBox="1"/>
          <p:nvPr/>
        </p:nvSpPr>
        <p:spPr>
          <a:xfrm>
            <a:off x="934543" y="2045037"/>
            <a:ext cx="16389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tx2">
                    <a:lumMod val="25000"/>
                    <a:lumOff val="75000"/>
                  </a:schemeClr>
                </a:solidFill>
                <a:latin typeface="Ink Free" panose="03080402000500000000" pitchFamily="66" charset="0"/>
              </a:rPr>
              <a:t>X features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DCD96F-984D-009F-9579-618E1F584B0C}"/>
              </a:ext>
            </a:extLst>
          </p:cNvPr>
          <p:cNvSpPr txBox="1"/>
          <p:nvPr/>
        </p:nvSpPr>
        <p:spPr>
          <a:xfrm>
            <a:off x="9179418" y="2060426"/>
            <a:ext cx="1935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tx2">
                    <a:lumMod val="25000"/>
                    <a:lumOff val="75000"/>
                  </a:schemeClr>
                </a:solidFill>
                <a:latin typeface="Ink Free" panose="03080402000500000000" pitchFamily="66" charset="0"/>
              </a:rPr>
              <a:t>Model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61A014-DBB8-437A-2AA4-7118B554E00F}"/>
              </a:ext>
            </a:extLst>
          </p:cNvPr>
          <p:cNvSpPr txBox="1"/>
          <p:nvPr/>
        </p:nvSpPr>
        <p:spPr>
          <a:xfrm>
            <a:off x="821802" y="2594675"/>
            <a:ext cx="13429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Ink Free" panose="03080402000500000000" pitchFamily="66" charset="0"/>
              </a:rPr>
              <a:t>Text </a:t>
            </a:r>
          </a:p>
          <a:p>
            <a:pPr algn="ctr"/>
            <a:r>
              <a:rPr lang="en-GB" dirty="0">
                <a:solidFill>
                  <a:schemeClr val="bg1"/>
                </a:solidFill>
                <a:latin typeface="Ink Free" panose="03080402000500000000" pitchFamily="66" charset="0"/>
              </a:rPr>
              <a:t>Titel</a:t>
            </a:r>
          </a:p>
          <a:p>
            <a:pPr algn="ctr"/>
            <a:r>
              <a:rPr lang="en-GB" dirty="0">
                <a:solidFill>
                  <a:schemeClr val="bg1"/>
                </a:solidFill>
                <a:latin typeface="Ink Free" panose="03080402000500000000" pitchFamily="66" charset="0"/>
              </a:rPr>
              <a:t>Subject   </a:t>
            </a:r>
            <a:endParaRPr lang="en-GB" b="0" i="0" dirty="0">
              <a:solidFill>
                <a:schemeClr val="bg1"/>
              </a:solidFill>
              <a:effectLst/>
              <a:latin typeface="Ink Free" panose="03080402000500000000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9FF8C1-596F-41B8-1D3A-CB5F8D054A21}"/>
              </a:ext>
            </a:extLst>
          </p:cNvPr>
          <p:cNvSpPr txBox="1"/>
          <p:nvPr/>
        </p:nvSpPr>
        <p:spPr>
          <a:xfrm>
            <a:off x="3108791" y="2636140"/>
            <a:ext cx="2033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Ink Free" panose="03080402000500000000" pitchFamily="66" charset="0"/>
              </a:rPr>
              <a:t>TF-IDF</a:t>
            </a:r>
            <a:endParaRPr lang="en-GB" b="0" i="0" dirty="0">
              <a:solidFill>
                <a:schemeClr val="bg1"/>
              </a:solidFill>
              <a:effectLst/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1DD50E-A568-24F1-685C-545167AC41B8}"/>
              </a:ext>
            </a:extLst>
          </p:cNvPr>
          <p:cNvSpPr txBox="1"/>
          <p:nvPr/>
        </p:nvSpPr>
        <p:spPr>
          <a:xfrm>
            <a:off x="6629006" y="2636140"/>
            <a:ext cx="1342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  <a:effectLst/>
                <a:latin typeface="Ink Free" panose="03080402000500000000" pitchFamily="66" charset="0"/>
                <a:ea typeface="Calibri" panose="020F0502020204030204" pitchFamily="34" charset="0"/>
              </a:rPr>
              <a:t>SVM </a:t>
            </a:r>
            <a:endParaRPr lang="en-GB" b="0" i="0" dirty="0">
              <a:solidFill>
                <a:schemeClr val="bg1"/>
              </a:solidFill>
              <a:effectLst/>
              <a:latin typeface="Ink Free" panose="03080402000500000000" pitchFamily="66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C35C65-69FF-29F4-416E-BF4CBC6048DD}"/>
              </a:ext>
            </a:extLst>
          </p:cNvPr>
          <p:cNvCxnSpPr>
            <a:cxnSpLocks/>
          </p:cNvCxnSpPr>
          <p:nvPr/>
        </p:nvCxnSpPr>
        <p:spPr>
          <a:xfrm>
            <a:off x="821803" y="1863524"/>
            <a:ext cx="10394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FA40882-21B4-3DB6-6AD3-AC4307A216CE}"/>
              </a:ext>
            </a:extLst>
          </p:cNvPr>
          <p:cNvCxnSpPr>
            <a:cxnSpLocks/>
          </p:cNvCxnSpPr>
          <p:nvPr/>
        </p:nvCxnSpPr>
        <p:spPr>
          <a:xfrm>
            <a:off x="821802" y="2591770"/>
            <a:ext cx="10394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A57FF35-DB86-AF85-F46B-4305E0E05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902964"/>
              </p:ext>
            </p:extLst>
          </p:nvPr>
        </p:nvGraphicFramePr>
        <p:xfrm>
          <a:off x="8703037" y="2820806"/>
          <a:ext cx="2554420" cy="184912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277210">
                  <a:extLst>
                    <a:ext uri="{9D8B030D-6E8A-4147-A177-3AD203B41FA5}">
                      <a16:colId xmlns:a16="http://schemas.microsoft.com/office/drawing/2014/main" val="2942931224"/>
                    </a:ext>
                  </a:extLst>
                </a:gridCol>
                <a:gridCol w="1277210">
                  <a:extLst>
                    <a:ext uri="{9D8B030D-6E8A-4147-A177-3AD203B41FA5}">
                      <a16:colId xmlns:a16="http://schemas.microsoft.com/office/drawing/2014/main" val="3375230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Metric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Value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879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bg1"/>
                          </a:solidFill>
                          <a:effectLst/>
                        </a:rPr>
                        <a:t>Accuracy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bg1"/>
                          </a:solidFill>
                          <a:effectLst/>
                        </a:rPr>
                        <a:t>0.993992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083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bg1"/>
                          </a:solidFill>
                          <a:effectLst/>
                        </a:rPr>
                        <a:t>Precision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bg1"/>
                          </a:solidFill>
                          <a:effectLst/>
                        </a:rPr>
                        <a:t>0.993995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759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bg1"/>
                          </a:solidFill>
                          <a:effectLst/>
                        </a:rPr>
                        <a:t> Recall 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bg1"/>
                          </a:solidFill>
                          <a:effectLst/>
                        </a:rPr>
                        <a:t>0.993992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57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bg1"/>
                          </a:solidFill>
                          <a:effectLst/>
                        </a:rPr>
                        <a:t>F1 Score 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bg1"/>
                          </a:solidFill>
                          <a:effectLst/>
                        </a:rPr>
                        <a:t>0.993992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887864"/>
                  </a:ext>
                </a:extLst>
              </a:tr>
            </a:tbl>
          </a:graphicData>
        </a:graphic>
      </p:graphicFrame>
      <p:pic>
        <p:nvPicPr>
          <p:cNvPr id="16" name="Picture 15" descr="A graph of a test&#10;&#10;AI-generated content may be incorrect.">
            <a:extLst>
              <a:ext uri="{FF2B5EF4-FFF2-40B4-BE49-F238E27FC236}">
                <a16:creationId xmlns:a16="http://schemas.microsoft.com/office/drawing/2014/main" id="{409EF372-33E4-165E-FF22-104D94F75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831" y="3429000"/>
            <a:ext cx="4969911" cy="339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81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BF404-346C-FD6B-308F-C870BC51E2F8}"/>
              </a:ext>
            </a:extLst>
          </p:cNvPr>
          <p:cNvSpPr txBox="1"/>
          <p:nvPr/>
        </p:nvSpPr>
        <p:spPr>
          <a:xfrm>
            <a:off x="660041" y="2767106"/>
            <a:ext cx="2880828" cy="11086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800" dirty="0">
                <a:solidFill>
                  <a:schemeClr val="bg1"/>
                </a:solidFill>
                <a:latin typeface="Ink Free" panose="03080402000500000000" pitchFamily="66" charset="0"/>
              </a:rPr>
              <a:t>Models cumbering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C87349-7288-40CC-DED2-7142413A6400}"/>
              </a:ext>
            </a:extLst>
          </p:cNvPr>
          <p:cNvSpPr/>
          <p:nvPr/>
        </p:nvSpPr>
        <p:spPr>
          <a:xfrm>
            <a:off x="-2" y="-142240"/>
            <a:ext cx="4143842" cy="7345680"/>
          </a:xfrm>
          <a:prstGeom prst="rect">
            <a:avLst/>
          </a:prstGeom>
          <a:solidFill>
            <a:srgbClr val="3005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FA8DA6-189F-26E9-BB41-A37ACD3D2C45}"/>
              </a:ext>
            </a:extLst>
          </p:cNvPr>
          <p:cNvSpPr txBox="1"/>
          <p:nvPr/>
        </p:nvSpPr>
        <p:spPr>
          <a:xfrm>
            <a:off x="711590" y="2909346"/>
            <a:ext cx="2880828" cy="11086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800" dirty="0">
                <a:solidFill>
                  <a:schemeClr val="bg1"/>
                </a:solidFill>
                <a:latin typeface="Ink Free" panose="03080402000500000000" pitchFamily="66" charset="0"/>
              </a:rPr>
              <a:t>Models cumbering </a:t>
            </a:r>
          </a:p>
        </p:txBody>
      </p:sp>
      <p:pic>
        <p:nvPicPr>
          <p:cNvPr id="8" name="Picture 7" descr="A graph showing a comparison of model accraccies&#10;&#10;AI-generated content may be incorrect.">
            <a:extLst>
              <a:ext uri="{FF2B5EF4-FFF2-40B4-BE49-F238E27FC236}">
                <a16:creationId xmlns:a16="http://schemas.microsoft.com/office/drawing/2014/main" id="{99A8511A-237F-ECA1-12ED-5B375C149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41" y="589280"/>
            <a:ext cx="7940966" cy="630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53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05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3DD9874-C9CE-6273-AC85-2A45F7FE8F84}"/>
                  </a:ext>
                </a:extLst>
              </p14:cNvPr>
              <p14:cNvContentPartPr/>
              <p14:nvPr/>
            </p14:nvContentPartPr>
            <p14:xfrm>
              <a:off x="-376160" y="-30516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3DD9874-C9CE-6273-AC85-2A45F7FE8F8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84800" y="-31380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8BF9407-9B1E-4483-00B8-26CCF3C1556C}"/>
              </a:ext>
            </a:extLst>
          </p:cNvPr>
          <p:cNvSpPr txBox="1"/>
          <p:nvPr/>
        </p:nvSpPr>
        <p:spPr>
          <a:xfrm>
            <a:off x="3764605" y="884483"/>
            <a:ext cx="48135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Ink Free" panose="03080402000500000000" pitchFamily="66" charset="0"/>
              </a:rPr>
              <a:t>Limitation &amp; challenges 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37EAF0-D3F8-45FE-8CF8-3CDAD20E1DFF}"/>
              </a:ext>
            </a:extLst>
          </p:cNvPr>
          <p:cNvSpPr txBox="1"/>
          <p:nvPr/>
        </p:nvSpPr>
        <p:spPr>
          <a:xfrm>
            <a:off x="2386731" y="3861132"/>
            <a:ext cx="32848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GB" sz="2000" b="1" dirty="0">
                <a:solidFill>
                  <a:schemeClr val="tx2">
                    <a:lumMod val="25000"/>
                    <a:lumOff val="75000"/>
                  </a:schemeClr>
                </a:solidFill>
                <a:latin typeface="Ink Free" panose="03080402000500000000" pitchFamily="66" charset="0"/>
              </a:rPr>
              <a:t>Numbers of choices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3F843F-9E0E-A0E9-BFE3-B954855F89D2}"/>
              </a:ext>
            </a:extLst>
          </p:cNvPr>
          <p:cNvSpPr txBox="1"/>
          <p:nvPr/>
        </p:nvSpPr>
        <p:spPr>
          <a:xfrm>
            <a:off x="2178933" y="2227427"/>
            <a:ext cx="140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bg1"/>
                </a:solidFill>
                <a:latin typeface="Ink Free" panose="03080402000500000000" pitchFamily="66" charset="0"/>
              </a:rPr>
              <a:t>Limitation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55149B-0D64-FEDB-6516-EDC68EF83B6C}"/>
              </a:ext>
            </a:extLst>
          </p:cNvPr>
          <p:cNvSpPr txBox="1"/>
          <p:nvPr/>
        </p:nvSpPr>
        <p:spPr>
          <a:xfrm>
            <a:off x="2178933" y="3344664"/>
            <a:ext cx="1270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bg1"/>
                </a:solidFill>
                <a:latin typeface="Ink Free" panose="03080402000500000000" pitchFamily="66" charset="0"/>
              </a:rPr>
              <a:t>challenges</a:t>
            </a:r>
            <a:endParaRPr lang="en-GB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2F51873-288C-B7B3-FDCD-77041E2C6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731" y="2678439"/>
            <a:ext cx="292272" cy="29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748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735</TotalTime>
  <Words>139</Words>
  <Application>Microsoft Office PowerPoint</Application>
  <PresentationFormat>Widescreen</PresentationFormat>
  <Paragraphs>79</Paragraphs>
  <Slides>11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ADLaM Display</vt:lpstr>
      <vt:lpstr>Aptos</vt:lpstr>
      <vt:lpstr>Aptos Display</vt:lpstr>
      <vt:lpstr>Arial</vt:lpstr>
      <vt:lpstr>Courier New</vt:lpstr>
      <vt:lpstr>Ink Free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amjad ahmed</dc:creator>
  <cp:lastModifiedBy>amjad ahmed</cp:lastModifiedBy>
  <cp:revision>1</cp:revision>
  <dcterms:created xsi:type="dcterms:W3CDTF">2025-03-11T09:34:11Z</dcterms:created>
  <dcterms:modified xsi:type="dcterms:W3CDTF">2025-03-12T09:42:41Z</dcterms:modified>
</cp:coreProperties>
</file>